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embeddings/oleObject1.xls" ContentType="application/vnd.ms-exce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6724650" cy="977423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4800" spc="-1" strike="noStrike">
                <a:solidFill>
                  <a:srgbClr val="000000"/>
                </a:solidFill>
                <a:latin typeface="Calibri"/>
              </a:rPr>
              <a:t>Cliquez pour déplacer la diapo</a:t>
            </a:r>
            <a:endParaRPr b="0" lang="en-US" sz="4800" spc="-1" strike="noStrike">
              <a:solidFill>
                <a:srgbClr val="000000"/>
              </a:solidFill>
              <a:latin typeface="Calibri"/>
            </a:endParaRPr>
          </a:p>
        </p:txBody>
      </p:sp>
      <p:sp>
        <p:nvSpPr>
          <p:cNvPr id="18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r-FR" sz="2000" spc="-1" strike="noStrike">
                <a:latin typeface="Arial"/>
              </a:rPr>
              <a:t>Cliquez pour modifier le format des notes</a:t>
            </a:r>
            <a:endParaRPr b="0" lang="fr-FR" sz="2000" spc="-1" strike="noStrike">
              <a:latin typeface="Arial"/>
            </a:endParaRPr>
          </a:p>
        </p:txBody>
      </p:sp>
      <p:sp>
        <p:nvSpPr>
          <p:cNvPr id="18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r-FR" sz="1400" spc="-1" strike="noStrike">
                <a:latin typeface="Times New Roman"/>
              </a:rPr>
              <a:t>&lt;en-tête&gt;</a:t>
            </a:r>
            <a:endParaRPr b="0" lang="fr-FR" sz="1400" spc="-1" strike="noStrike">
              <a:latin typeface="Times New Roman"/>
            </a:endParaRPr>
          </a:p>
        </p:txBody>
      </p:sp>
      <p:sp>
        <p:nvSpPr>
          <p:cNvPr id="184"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r>
              <a:rPr b="0" lang="fr-FR" sz="1400" spc="-1" strike="noStrike">
                <a:latin typeface="Times New Roman"/>
              </a:rPr>
              <a:t>&lt;date/heure&gt;</a:t>
            </a:r>
            <a:endParaRPr b="0" lang="fr-FR" sz="1400" spc="-1" strike="noStrike">
              <a:latin typeface="Times New Roman"/>
            </a:endParaRPr>
          </a:p>
        </p:txBody>
      </p:sp>
      <p:sp>
        <p:nvSpPr>
          <p:cNvPr id="185"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186"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fld id="{E1D9EFD4-1F1E-4191-B1D7-E122EEF821E0}"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431640" y="1222200"/>
            <a:ext cx="5860800" cy="3296880"/>
          </a:xfrm>
          <a:prstGeom prst="rect">
            <a:avLst/>
          </a:prstGeom>
          <a:ln w="0">
            <a:noFill/>
          </a:ln>
        </p:spPr>
      </p:sp>
      <p:sp>
        <p:nvSpPr>
          <p:cNvPr id="312"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13"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44793F2F-F712-496A-8284-CF2AA3647824}"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431640" y="1222200"/>
            <a:ext cx="5860800" cy="3296880"/>
          </a:xfrm>
          <a:prstGeom prst="rect">
            <a:avLst/>
          </a:prstGeom>
          <a:ln w="0">
            <a:noFill/>
          </a:ln>
        </p:spPr>
      </p:sp>
      <p:sp>
        <p:nvSpPr>
          <p:cNvPr id="336"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37"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E488C681-D26A-4AEA-B8B5-3879B47F30AA}"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Img"/>
          </p:nvPr>
        </p:nvSpPr>
        <p:spPr>
          <a:xfrm>
            <a:off x="431640" y="1222200"/>
            <a:ext cx="5860800" cy="3296880"/>
          </a:xfrm>
          <a:prstGeom prst="rect">
            <a:avLst/>
          </a:prstGeom>
          <a:ln w="0">
            <a:noFill/>
          </a:ln>
        </p:spPr>
      </p:sp>
      <p:sp>
        <p:nvSpPr>
          <p:cNvPr id="339"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40"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3E1F9305-FAA2-4FCB-B89F-6C8F953CDF95}" type="slidenum">
              <a:rPr b="0" lang="fr-FR" sz="1200" spc="-1" strike="noStrike">
                <a:solidFill>
                  <a:srgbClr val="000000"/>
                </a:solidFill>
                <a:latin typeface="Calibri"/>
              </a:rPr>
              <a:t>&lt;numéro&gt;</a:t>
            </a:fld>
            <a:endParaRPr b="0" lang="fr-FR"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431640" y="1222200"/>
            <a:ext cx="5860800" cy="3296880"/>
          </a:xfrm>
          <a:prstGeom prst="rect">
            <a:avLst/>
          </a:prstGeom>
          <a:ln w="0">
            <a:noFill/>
          </a:ln>
        </p:spPr>
      </p:sp>
      <p:sp>
        <p:nvSpPr>
          <p:cNvPr id="342"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43"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27B12AEB-F3F9-46A6-B5F4-77F3B494C63C}" type="slidenum">
              <a:rPr b="0" lang="fr-FR" sz="1200" spc="-1" strike="noStrike">
                <a:solidFill>
                  <a:srgbClr val="000000"/>
                </a:solidFill>
                <a:latin typeface="Calibri"/>
              </a:rPr>
              <a:t>&lt;numéro&gt;</a:t>
            </a:fld>
            <a:endParaRPr b="0" lang="fr-F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sldImg"/>
          </p:nvPr>
        </p:nvSpPr>
        <p:spPr>
          <a:xfrm>
            <a:off x="431640" y="1222200"/>
            <a:ext cx="5860800" cy="3296880"/>
          </a:xfrm>
          <a:prstGeom prst="rect">
            <a:avLst/>
          </a:prstGeom>
          <a:ln w="0">
            <a:noFill/>
          </a:ln>
        </p:spPr>
      </p:sp>
      <p:sp>
        <p:nvSpPr>
          <p:cNvPr id="315"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16"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D2E2007B-91C9-4A9D-9ED5-8779FA5C8129}"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431640" y="1222200"/>
            <a:ext cx="5860800" cy="3296880"/>
          </a:xfrm>
          <a:prstGeom prst="rect">
            <a:avLst/>
          </a:prstGeom>
          <a:ln w="0">
            <a:noFill/>
          </a:ln>
        </p:spPr>
      </p:sp>
      <p:sp>
        <p:nvSpPr>
          <p:cNvPr id="318"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19"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E0EF80EE-3E4A-4194-9D9D-4E186B7AAFFA}"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431640" y="1222200"/>
            <a:ext cx="5860800" cy="3296880"/>
          </a:xfrm>
          <a:prstGeom prst="rect">
            <a:avLst/>
          </a:prstGeom>
          <a:ln w="0">
            <a:noFill/>
          </a:ln>
        </p:spPr>
      </p:sp>
      <p:sp>
        <p:nvSpPr>
          <p:cNvPr id="321"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22"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0D6CEA61-00F6-4FAC-BFBB-41E68B770C1C}"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Img"/>
          </p:nvPr>
        </p:nvSpPr>
        <p:spPr>
          <a:xfrm>
            <a:off x="431640" y="1222200"/>
            <a:ext cx="5860800" cy="3296880"/>
          </a:xfrm>
          <a:prstGeom prst="rect">
            <a:avLst/>
          </a:prstGeom>
          <a:ln w="0">
            <a:noFill/>
          </a:ln>
        </p:spPr>
      </p:sp>
      <p:sp>
        <p:nvSpPr>
          <p:cNvPr id="324"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25"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1CFF120D-41B8-4126-92D3-F43F53F39270}"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Img"/>
          </p:nvPr>
        </p:nvSpPr>
        <p:spPr>
          <a:xfrm>
            <a:off x="431640" y="1222200"/>
            <a:ext cx="5860800" cy="3296880"/>
          </a:xfrm>
          <a:prstGeom prst="rect">
            <a:avLst/>
          </a:prstGeom>
          <a:ln w="0">
            <a:noFill/>
          </a:ln>
        </p:spPr>
      </p:sp>
      <p:sp>
        <p:nvSpPr>
          <p:cNvPr id="327"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28"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233E3FF4-5B6C-4652-AE88-9F06B7222BC5}"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sldImg"/>
          </p:nvPr>
        </p:nvSpPr>
        <p:spPr>
          <a:xfrm>
            <a:off x="431640" y="1222200"/>
            <a:ext cx="5860800" cy="3296880"/>
          </a:xfrm>
          <a:prstGeom prst="rect">
            <a:avLst/>
          </a:prstGeom>
          <a:ln w="0">
            <a:noFill/>
          </a:ln>
        </p:spPr>
      </p:sp>
      <p:sp>
        <p:nvSpPr>
          <p:cNvPr id="330"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31"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0B56F7F3-D7C9-46C5-8520-566E646B59DB}"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sldImg"/>
          </p:nvPr>
        </p:nvSpPr>
        <p:spPr>
          <a:xfrm>
            <a:off x="431640" y="1222200"/>
            <a:ext cx="5860800" cy="3296880"/>
          </a:xfrm>
          <a:prstGeom prst="rect">
            <a:avLst/>
          </a:prstGeom>
          <a:ln w="0">
            <a:noFill/>
          </a:ln>
        </p:spPr>
      </p:sp>
      <p:sp>
        <p:nvSpPr>
          <p:cNvPr id="333" name="PlaceHolder 2"/>
          <p:cNvSpPr>
            <a:spLocks noGrp="1"/>
          </p:cNvSpPr>
          <p:nvPr>
            <p:ph type="body"/>
          </p:nvPr>
        </p:nvSpPr>
        <p:spPr>
          <a:xfrm>
            <a:off x="673200" y="4705200"/>
            <a:ext cx="5378040" cy="3847680"/>
          </a:xfrm>
          <a:prstGeom prst="rect">
            <a:avLst/>
          </a:prstGeom>
          <a:noFill/>
          <a:ln w="0">
            <a:noFill/>
          </a:ln>
        </p:spPr>
        <p:txBody>
          <a:bodyPr numCol="1" spcCol="0" anchor="t">
            <a:noAutofit/>
          </a:bodyPr>
          <a:p>
            <a:endParaRPr b="0" lang="fr-FR" sz="2000" spc="-1" strike="noStrike">
              <a:latin typeface="Arial"/>
            </a:endParaRPr>
          </a:p>
        </p:txBody>
      </p:sp>
      <p:sp>
        <p:nvSpPr>
          <p:cNvPr id="334" name="PlaceHolder 3"/>
          <p:cNvSpPr>
            <a:spLocks noGrp="1"/>
          </p:cNvSpPr>
          <p:nvPr>
            <p:ph type="sldNum"/>
          </p:nvPr>
        </p:nvSpPr>
        <p:spPr>
          <a:xfrm>
            <a:off x="3809880" y="9282240"/>
            <a:ext cx="2912760" cy="491760"/>
          </a:xfrm>
          <a:prstGeom prst="rect">
            <a:avLst/>
          </a:prstGeom>
          <a:noFill/>
          <a:ln w="0">
            <a:noFill/>
          </a:ln>
        </p:spPr>
        <p:txBody>
          <a:bodyPr numCol="1" spcCol="0" anchor="b">
            <a:noAutofit/>
          </a:bodyPr>
          <a:p>
            <a:pPr algn="r">
              <a:lnSpc>
                <a:spcPct val="100000"/>
              </a:lnSpc>
            </a:pPr>
            <a:fld id="{BF34D0DF-9283-4246-8E1B-42B3FCB02B51}" type="slidenum">
              <a:rPr b="0" lang="fr-FR" sz="1200" spc="-1" strike="noStrike">
                <a:solidFill>
                  <a:srgbClr val="000000"/>
                </a:solidFill>
                <a:latin typeface="Calibri"/>
              </a:rPr>
              <a:t>23</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30" name="PlaceHolder 2"/>
          <p:cNvSpPr>
            <a:spLocks noGrp="1"/>
          </p:cNvSpPr>
          <p:nvPr>
            <p:ph/>
          </p:nvPr>
        </p:nvSpPr>
        <p:spPr>
          <a:xfrm>
            <a:off x="1097280" y="445320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1" name="PlaceHolder 3"/>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33"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4"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5"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6" name="PlaceHolder 5"/>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38" name="PlaceHolder 2"/>
          <p:cNvSpPr>
            <a:spLocks noGrp="1"/>
          </p:cNvSpPr>
          <p:nvPr>
            <p:ph/>
          </p:nvPr>
        </p:nvSpPr>
        <p:spPr>
          <a:xfrm>
            <a:off x="109728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39" name="PlaceHolder 3"/>
          <p:cNvSpPr>
            <a:spLocks noGrp="1"/>
          </p:cNvSpPr>
          <p:nvPr>
            <p:ph/>
          </p:nvPr>
        </p:nvSpPr>
        <p:spPr>
          <a:xfrm>
            <a:off x="449820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0" name="PlaceHolder 4"/>
          <p:cNvSpPr>
            <a:spLocks noGrp="1"/>
          </p:cNvSpPr>
          <p:nvPr>
            <p:ph/>
          </p:nvPr>
        </p:nvSpPr>
        <p:spPr>
          <a:xfrm>
            <a:off x="789912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1" name="PlaceHolder 5"/>
          <p:cNvSpPr>
            <a:spLocks noGrp="1"/>
          </p:cNvSpPr>
          <p:nvPr>
            <p:ph/>
          </p:nvPr>
        </p:nvSpPr>
        <p:spPr>
          <a:xfrm>
            <a:off x="109728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2" name="PlaceHolder 6"/>
          <p:cNvSpPr>
            <a:spLocks noGrp="1"/>
          </p:cNvSpPr>
          <p:nvPr>
            <p:ph/>
          </p:nvPr>
        </p:nvSpPr>
        <p:spPr>
          <a:xfrm>
            <a:off x="449820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43" name="PlaceHolder 7"/>
          <p:cNvSpPr>
            <a:spLocks noGrp="1"/>
          </p:cNvSpPr>
          <p:nvPr>
            <p:ph/>
          </p:nvPr>
        </p:nvSpPr>
        <p:spPr>
          <a:xfrm>
            <a:off x="789912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55" name="PlaceHolder 2"/>
          <p:cNvSpPr>
            <a:spLocks noGrp="1"/>
          </p:cNvSpPr>
          <p:nvPr>
            <p:ph type="subTitle"/>
          </p:nvPr>
        </p:nvSpPr>
        <p:spPr>
          <a:xfrm>
            <a:off x="1097280" y="4453200"/>
            <a:ext cx="10058040" cy="114264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57" name="PlaceHolder 2"/>
          <p:cNvSpPr>
            <a:spLocks noGrp="1"/>
          </p:cNvSpPr>
          <p:nvPr>
            <p:ph/>
          </p:nvPr>
        </p:nvSpPr>
        <p:spPr>
          <a:xfrm>
            <a:off x="1097280" y="4453200"/>
            <a:ext cx="100580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59"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60"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64"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65"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66"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9" name="PlaceHolder 2"/>
          <p:cNvSpPr>
            <a:spLocks noGrp="1"/>
          </p:cNvSpPr>
          <p:nvPr>
            <p:ph type="subTitle"/>
          </p:nvPr>
        </p:nvSpPr>
        <p:spPr>
          <a:xfrm>
            <a:off x="1097280" y="4453200"/>
            <a:ext cx="10058040" cy="114264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68"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69"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0" name="PlaceHolder 4"/>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72"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3"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4" name="PlaceHolder 4"/>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76" name="PlaceHolder 2"/>
          <p:cNvSpPr>
            <a:spLocks noGrp="1"/>
          </p:cNvSpPr>
          <p:nvPr>
            <p:ph/>
          </p:nvPr>
        </p:nvSpPr>
        <p:spPr>
          <a:xfrm>
            <a:off x="1097280" y="445320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77" name="PlaceHolder 3"/>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79"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0"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1"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2" name="PlaceHolder 5"/>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84" name="PlaceHolder 2"/>
          <p:cNvSpPr>
            <a:spLocks noGrp="1"/>
          </p:cNvSpPr>
          <p:nvPr>
            <p:ph/>
          </p:nvPr>
        </p:nvSpPr>
        <p:spPr>
          <a:xfrm>
            <a:off x="109728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5" name="PlaceHolder 3"/>
          <p:cNvSpPr>
            <a:spLocks noGrp="1"/>
          </p:cNvSpPr>
          <p:nvPr>
            <p:ph/>
          </p:nvPr>
        </p:nvSpPr>
        <p:spPr>
          <a:xfrm>
            <a:off x="449820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6" name="PlaceHolder 4"/>
          <p:cNvSpPr>
            <a:spLocks noGrp="1"/>
          </p:cNvSpPr>
          <p:nvPr>
            <p:ph/>
          </p:nvPr>
        </p:nvSpPr>
        <p:spPr>
          <a:xfrm>
            <a:off x="789912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7" name="PlaceHolder 5"/>
          <p:cNvSpPr>
            <a:spLocks noGrp="1"/>
          </p:cNvSpPr>
          <p:nvPr>
            <p:ph/>
          </p:nvPr>
        </p:nvSpPr>
        <p:spPr>
          <a:xfrm>
            <a:off x="109728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8" name="PlaceHolder 6"/>
          <p:cNvSpPr>
            <a:spLocks noGrp="1"/>
          </p:cNvSpPr>
          <p:nvPr>
            <p:ph/>
          </p:nvPr>
        </p:nvSpPr>
        <p:spPr>
          <a:xfrm>
            <a:off x="449820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89" name="PlaceHolder 7"/>
          <p:cNvSpPr>
            <a:spLocks noGrp="1"/>
          </p:cNvSpPr>
          <p:nvPr>
            <p:ph/>
          </p:nvPr>
        </p:nvSpPr>
        <p:spPr>
          <a:xfrm>
            <a:off x="789912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99" name="PlaceHolder 2"/>
          <p:cNvSpPr>
            <a:spLocks noGrp="1"/>
          </p:cNvSpPr>
          <p:nvPr>
            <p:ph type="subTitle"/>
          </p:nvPr>
        </p:nvSpPr>
        <p:spPr>
          <a:xfrm>
            <a:off x="1097280" y="4453200"/>
            <a:ext cx="10058040" cy="114264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01" name="PlaceHolder 2"/>
          <p:cNvSpPr>
            <a:spLocks noGrp="1"/>
          </p:cNvSpPr>
          <p:nvPr>
            <p:ph/>
          </p:nvPr>
        </p:nvSpPr>
        <p:spPr>
          <a:xfrm>
            <a:off x="1097280" y="4453200"/>
            <a:ext cx="100580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03"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04"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1" name="PlaceHolder 2"/>
          <p:cNvSpPr>
            <a:spLocks noGrp="1"/>
          </p:cNvSpPr>
          <p:nvPr>
            <p:ph/>
          </p:nvPr>
        </p:nvSpPr>
        <p:spPr>
          <a:xfrm>
            <a:off x="1097280" y="4453200"/>
            <a:ext cx="100580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08"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09"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0"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12"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3"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4" name="PlaceHolder 4"/>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16"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7"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18" name="PlaceHolder 4"/>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20" name="PlaceHolder 2"/>
          <p:cNvSpPr>
            <a:spLocks noGrp="1"/>
          </p:cNvSpPr>
          <p:nvPr>
            <p:ph/>
          </p:nvPr>
        </p:nvSpPr>
        <p:spPr>
          <a:xfrm>
            <a:off x="1097280" y="445320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1" name="PlaceHolder 3"/>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23"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4"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5"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6" name="PlaceHolder 5"/>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28" name="PlaceHolder 2"/>
          <p:cNvSpPr>
            <a:spLocks noGrp="1"/>
          </p:cNvSpPr>
          <p:nvPr>
            <p:ph/>
          </p:nvPr>
        </p:nvSpPr>
        <p:spPr>
          <a:xfrm>
            <a:off x="109728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29" name="PlaceHolder 3"/>
          <p:cNvSpPr>
            <a:spLocks noGrp="1"/>
          </p:cNvSpPr>
          <p:nvPr>
            <p:ph/>
          </p:nvPr>
        </p:nvSpPr>
        <p:spPr>
          <a:xfrm>
            <a:off x="449820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0" name="PlaceHolder 4"/>
          <p:cNvSpPr>
            <a:spLocks noGrp="1"/>
          </p:cNvSpPr>
          <p:nvPr>
            <p:ph/>
          </p:nvPr>
        </p:nvSpPr>
        <p:spPr>
          <a:xfrm>
            <a:off x="789912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1" name="PlaceHolder 5"/>
          <p:cNvSpPr>
            <a:spLocks noGrp="1"/>
          </p:cNvSpPr>
          <p:nvPr>
            <p:ph/>
          </p:nvPr>
        </p:nvSpPr>
        <p:spPr>
          <a:xfrm>
            <a:off x="109728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2" name="PlaceHolder 6"/>
          <p:cNvSpPr>
            <a:spLocks noGrp="1"/>
          </p:cNvSpPr>
          <p:nvPr>
            <p:ph/>
          </p:nvPr>
        </p:nvSpPr>
        <p:spPr>
          <a:xfrm>
            <a:off x="449820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33" name="PlaceHolder 7"/>
          <p:cNvSpPr>
            <a:spLocks noGrp="1"/>
          </p:cNvSpPr>
          <p:nvPr>
            <p:ph/>
          </p:nvPr>
        </p:nvSpPr>
        <p:spPr>
          <a:xfrm>
            <a:off x="789912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46" name="PlaceHolder 2"/>
          <p:cNvSpPr>
            <a:spLocks noGrp="1"/>
          </p:cNvSpPr>
          <p:nvPr>
            <p:ph type="subTitle"/>
          </p:nvPr>
        </p:nvSpPr>
        <p:spPr>
          <a:xfrm>
            <a:off x="1097280" y="4453200"/>
            <a:ext cx="10058040" cy="114264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48" name="PlaceHolder 2"/>
          <p:cNvSpPr>
            <a:spLocks noGrp="1"/>
          </p:cNvSpPr>
          <p:nvPr>
            <p:ph/>
          </p:nvPr>
        </p:nvSpPr>
        <p:spPr>
          <a:xfrm>
            <a:off x="1097280" y="4453200"/>
            <a:ext cx="100580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3"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4"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50"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51"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55"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56"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57"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59"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60"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61" name="PlaceHolder 4"/>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63"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64"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65" name="PlaceHolder 4"/>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67" name="PlaceHolder 2"/>
          <p:cNvSpPr>
            <a:spLocks noGrp="1"/>
          </p:cNvSpPr>
          <p:nvPr>
            <p:ph/>
          </p:nvPr>
        </p:nvSpPr>
        <p:spPr>
          <a:xfrm>
            <a:off x="1097280" y="445320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68" name="PlaceHolder 3"/>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70"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1"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2"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3" name="PlaceHolder 5"/>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75" name="PlaceHolder 2"/>
          <p:cNvSpPr>
            <a:spLocks noGrp="1"/>
          </p:cNvSpPr>
          <p:nvPr>
            <p:ph/>
          </p:nvPr>
        </p:nvSpPr>
        <p:spPr>
          <a:xfrm>
            <a:off x="109728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6" name="PlaceHolder 3"/>
          <p:cNvSpPr>
            <a:spLocks noGrp="1"/>
          </p:cNvSpPr>
          <p:nvPr>
            <p:ph/>
          </p:nvPr>
        </p:nvSpPr>
        <p:spPr>
          <a:xfrm>
            <a:off x="449820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7" name="PlaceHolder 4"/>
          <p:cNvSpPr>
            <a:spLocks noGrp="1"/>
          </p:cNvSpPr>
          <p:nvPr>
            <p:ph/>
          </p:nvPr>
        </p:nvSpPr>
        <p:spPr>
          <a:xfrm>
            <a:off x="7899120" y="445320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8" name="PlaceHolder 5"/>
          <p:cNvSpPr>
            <a:spLocks noGrp="1"/>
          </p:cNvSpPr>
          <p:nvPr>
            <p:ph/>
          </p:nvPr>
        </p:nvSpPr>
        <p:spPr>
          <a:xfrm>
            <a:off x="109728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79" name="PlaceHolder 6"/>
          <p:cNvSpPr>
            <a:spLocks noGrp="1"/>
          </p:cNvSpPr>
          <p:nvPr>
            <p:ph/>
          </p:nvPr>
        </p:nvSpPr>
        <p:spPr>
          <a:xfrm>
            <a:off x="449820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80" name="PlaceHolder 7"/>
          <p:cNvSpPr>
            <a:spLocks noGrp="1"/>
          </p:cNvSpPr>
          <p:nvPr>
            <p:ph/>
          </p:nvPr>
        </p:nvSpPr>
        <p:spPr>
          <a:xfrm>
            <a:off x="7899120" y="5050080"/>
            <a:ext cx="323856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18"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19" name="PlaceHolder 3"/>
          <p:cNvSpPr>
            <a:spLocks noGrp="1"/>
          </p:cNvSpPr>
          <p:nvPr>
            <p:ph/>
          </p:nvPr>
        </p:nvSpPr>
        <p:spPr>
          <a:xfrm>
            <a:off x="625140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0" name="PlaceHolder 4"/>
          <p:cNvSpPr>
            <a:spLocks noGrp="1"/>
          </p:cNvSpPr>
          <p:nvPr>
            <p:ph/>
          </p:nvPr>
        </p:nvSpPr>
        <p:spPr>
          <a:xfrm>
            <a:off x="109728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22" name="PlaceHolder 2"/>
          <p:cNvSpPr>
            <a:spLocks noGrp="1"/>
          </p:cNvSpPr>
          <p:nvPr>
            <p:ph/>
          </p:nvPr>
        </p:nvSpPr>
        <p:spPr>
          <a:xfrm>
            <a:off x="1097280" y="4453200"/>
            <a:ext cx="4908240" cy="114264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3"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4" name="PlaceHolder 4"/>
          <p:cNvSpPr>
            <a:spLocks noGrp="1"/>
          </p:cNvSpPr>
          <p:nvPr>
            <p:ph/>
          </p:nvPr>
        </p:nvSpPr>
        <p:spPr>
          <a:xfrm>
            <a:off x="6251400" y="505008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4800" spc="-1" strike="noStrike">
              <a:solidFill>
                <a:srgbClr val="000000"/>
              </a:solidFill>
              <a:latin typeface="Calibri"/>
            </a:endParaRPr>
          </a:p>
        </p:txBody>
      </p:sp>
      <p:sp>
        <p:nvSpPr>
          <p:cNvPr id="26" name="PlaceHolder 2"/>
          <p:cNvSpPr>
            <a:spLocks noGrp="1"/>
          </p:cNvSpPr>
          <p:nvPr>
            <p:ph/>
          </p:nvPr>
        </p:nvSpPr>
        <p:spPr>
          <a:xfrm>
            <a:off x="109728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7" name="PlaceHolder 3"/>
          <p:cNvSpPr>
            <a:spLocks noGrp="1"/>
          </p:cNvSpPr>
          <p:nvPr>
            <p:ph/>
          </p:nvPr>
        </p:nvSpPr>
        <p:spPr>
          <a:xfrm>
            <a:off x="6251400" y="4453200"/>
            <a:ext cx="49082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
        <p:nvSpPr>
          <p:cNvPr id="28" name="PlaceHolder 4"/>
          <p:cNvSpPr>
            <a:spLocks noGrp="1"/>
          </p:cNvSpPr>
          <p:nvPr>
            <p:ph/>
          </p:nvPr>
        </p:nvSpPr>
        <p:spPr>
          <a:xfrm>
            <a:off x="1097280" y="5050080"/>
            <a:ext cx="10058040" cy="544680"/>
          </a:xfrm>
          <a:prstGeom prst="rect">
            <a:avLst/>
          </a:prstGeom>
          <a:noFill/>
          <a:ln w="0">
            <a:noFill/>
          </a:ln>
        </p:spPr>
        <p:txBody>
          <a:bodyPr lIns="0" rIns="0" tIns="0" bIns="0" anchor="t">
            <a:normAutofit/>
          </a:bodyPr>
          <a:p>
            <a:endParaRPr b="0" lang="en-US" sz="2000" spc="-1" strike="noStrike">
              <a:solidFill>
                <a:srgbClr val="40404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Rectangle 8"/>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Straight Connector 9"/>
          <p:cNvSpPr/>
          <p:nvPr/>
        </p:nvSpPr>
        <p:spPr>
          <a:xfrm>
            <a:off x="1193760" y="1738080"/>
            <a:ext cx="996624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3" name="PlaceHolder 1"/>
          <p:cNvSpPr>
            <a:spLocks noGrp="1"/>
          </p:cNvSpPr>
          <p:nvPr>
            <p:ph type="title"/>
          </p:nvPr>
        </p:nvSpPr>
        <p:spPr>
          <a:xfrm>
            <a:off x="1096920" y="287280"/>
            <a:ext cx="10058040" cy="1449000"/>
          </a:xfrm>
          <a:prstGeom prst="rect">
            <a:avLst/>
          </a:prstGeom>
          <a:noFill/>
          <a:ln w="0">
            <a:noFill/>
          </a:ln>
        </p:spPr>
        <p:txBody>
          <a:bodyPr anchor="b">
            <a:noAutofit/>
          </a:bodyPr>
          <a:p>
            <a:pPr>
              <a:lnSpc>
                <a:spcPct val="85000"/>
              </a:lnSpc>
            </a:pPr>
            <a:r>
              <a:rPr b="0" lang="fr-FR" sz="4800" spc="-52" strike="noStrike">
                <a:solidFill>
                  <a:srgbClr val="404040"/>
                </a:solidFill>
                <a:latin typeface="Calibri Light"/>
              </a:rPr>
              <a:t>Modifiez le style du titre</a:t>
            </a:r>
            <a:endParaRPr b="0" lang="en-US" sz="4800" spc="-1" strike="noStrike">
              <a:solidFill>
                <a:srgbClr val="000000"/>
              </a:solidFill>
              <a:latin typeface="Calibri"/>
            </a:endParaRPr>
          </a:p>
        </p:txBody>
      </p:sp>
      <p:sp>
        <p:nvSpPr>
          <p:cNvPr id="4" name="PlaceHolder 2"/>
          <p:cNvSpPr>
            <a:spLocks noGrp="1"/>
          </p:cNvSpPr>
          <p:nvPr>
            <p:ph type="dt"/>
          </p:nvPr>
        </p:nvSpPr>
        <p:spPr>
          <a:xfrm>
            <a:off x="1096920" y="6459480"/>
            <a:ext cx="2472840" cy="364680"/>
          </a:xfrm>
          <a:prstGeom prst="rect">
            <a:avLst/>
          </a:prstGeom>
          <a:noFill/>
          <a:ln w="0">
            <a:noFill/>
          </a:ln>
        </p:spPr>
        <p:txBody>
          <a:bodyPr anchor="ctr">
            <a:noAutofit/>
          </a:bodyPr>
          <a:p>
            <a:pPr>
              <a:lnSpc>
                <a:spcPct val="100000"/>
              </a:lnSpc>
            </a:pPr>
            <a:fld id="{102B3347-05A7-4189-BB8C-598B2938F1EF}" type="datetime1">
              <a:rPr b="0" lang="fr-FR" sz="900" spc="-1" strike="noStrike">
                <a:solidFill>
                  <a:srgbClr val="ffffff"/>
                </a:solidFill>
                <a:latin typeface="Calibri"/>
              </a:rPr>
              <a:t>17/03/2022</a:t>
            </a:fld>
            <a:endParaRPr b="0" lang="fr-FR" sz="900" spc="-1" strike="noStrike">
              <a:latin typeface="Times New Roman"/>
            </a:endParaRPr>
          </a:p>
        </p:txBody>
      </p:sp>
      <p:sp>
        <p:nvSpPr>
          <p:cNvPr id="5" name="PlaceHolder 3"/>
          <p:cNvSpPr>
            <a:spLocks noGrp="1"/>
          </p:cNvSpPr>
          <p:nvPr>
            <p:ph type="ftr"/>
          </p:nvPr>
        </p:nvSpPr>
        <p:spPr>
          <a:xfrm>
            <a:off x="3686040" y="6459480"/>
            <a:ext cx="4822560" cy="364680"/>
          </a:xfrm>
          <a:prstGeom prst="rect">
            <a:avLst/>
          </a:prstGeom>
          <a:noFill/>
          <a:ln w="0">
            <a:noFill/>
          </a:ln>
        </p:spPr>
        <p:txBody>
          <a:bodyPr anchor="ctr">
            <a:noAutofit/>
          </a:bodyPr>
          <a:p>
            <a:pPr algn="ctr">
              <a:lnSpc>
                <a:spcPct val="100000"/>
              </a:lnSpc>
            </a:pPr>
            <a:r>
              <a:rPr b="0" lang="fr-FR" sz="900" spc="-1" strike="noStrike" cap="all">
                <a:solidFill>
                  <a:srgbClr val="ffffff"/>
                </a:solidFill>
                <a:latin typeface="Calibri"/>
              </a:rPr>
              <a:t>Cio Choisy CZ novembre 2019</a:t>
            </a:r>
            <a:endParaRPr b="0" lang="fr-FR" sz="900" spc="-1" strike="noStrike">
              <a:latin typeface="Times New Roman"/>
            </a:endParaRPr>
          </a:p>
        </p:txBody>
      </p:sp>
      <p:sp>
        <p:nvSpPr>
          <p:cNvPr id="6" name="PlaceHolder 4"/>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871B6C5B-6687-4851-AAE0-F4F978A040FF}" type="slidenum">
              <a:rPr b="0" lang="fr-FR" sz="1000" spc="-1" strike="noStrike">
                <a:solidFill>
                  <a:srgbClr val="ffffff"/>
                </a:solidFill>
                <a:latin typeface="Calibri"/>
              </a:rPr>
              <a:t>&lt;numéro&gt;</a:t>
            </a:fld>
            <a:endParaRPr b="0" lang="fr-FR" sz="1000" spc="-1" strike="noStrike">
              <a:latin typeface="Times New Roman"/>
            </a:endParaRPr>
          </a:p>
        </p:txBody>
      </p:sp>
      <p:sp>
        <p:nvSpPr>
          <p:cNvPr id="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404040"/>
                </a:solidFill>
                <a:latin typeface="Calibri"/>
              </a:rPr>
              <a:t>Cliquez pour éditer le format du plan de texte</a:t>
            </a:r>
            <a:endParaRPr b="0" lang="en-US" sz="2000" spc="-1" strike="noStrike">
              <a:solidFill>
                <a:srgbClr val="404040"/>
              </a:solidFill>
              <a:latin typeface="Calibri"/>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alibri"/>
              </a:rPr>
              <a:t>Second niveau de plan</a:t>
            </a:r>
            <a:endParaRPr b="0" lang="en-US" sz="1400" spc="-1" strike="noStrike">
              <a:solidFill>
                <a:srgbClr val="404040"/>
              </a:solidFill>
              <a:latin typeface="Calibri"/>
            </a:endParaRPr>
          </a:p>
          <a:p>
            <a:pPr lvl="2" marL="1296000" indent="-288000">
              <a:spcBef>
                <a:spcPts val="850"/>
              </a:spcBef>
              <a:buClr>
                <a:srgbClr val="000000"/>
              </a:buClr>
              <a:buSzPct val="45000"/>
              <a:buFont typeface="Wingdings" charset="2"/>
              <a:buChar char=""/>
            </a:pPr>
            <a:r>
              <a:rPr b="0" lang="en-US" sz="1400" spc="-1" strike="noStrike">
                <a:solidFill>
                  <a:srgbClr val="404040"/>
                </a:solidFill>
                <a:latin typeface="Calibri"/>
              </a:rPr>
              <a:t>Troisième niveau de plan</a:t>
            </a:r>
            <a:endParaRPr b="0" lang="en-US" sz="1400" spc="-1" strike="noStrike">
              <a:solidFill>
                <a:srgbClr val="404040"/>
              </a:solidFill>
              <a:latin typeface="Calibri"/>
            </a:endParaRPr>
          </a:p>
          <a:p>
            <a:pPr lvl="3" marL="1728000" indent="-216000">
              <a:spcBef>
                <a:spcPts val="567"/>
              </a:spcBef>
              <a:buClr>
                <a:srgbClr val="000000"/>
              </a:buClr>
              <a:buSzPct val="75000"/>
              <a:buFont typeface="Symbol" charset="2"/>
              <a:buChar char=""/>
            </a:pPr>
            <a:r>
              <a:rPr b="0" lang="en-US" sz="1400" spc="-1" strike="noStrike">
                <a:solidFill>
                  <a:srgbClr val="404040"/>
                </a:solidFill>
                <a:latin typeface="Calibri"/>
              </a:rPr>
              <a:t>Quatrième niveau de plan</a:t>
            </a:r>
            <a:endParaRPr b="0" lang="en-US" sz="1400" spc="-1" strike="noStrike">
              <a:solidFill>
                <a:srgbClr val="40404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alibri"/>
              </a:rPr>
              <a:t>Cinquième niveau de plan</a:t>
            </a:r>
            <a:endParaRPr b="0" lang="en-US" sz="2000" spc="-1" strike="noStrike">
              <a:solidFill>
                <a:srgbClr val="40404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alibri"/>
              </a:rPr>
              <a:t>Sixième niveau de plan</a:t>
            </a:r>
            <a:endParaRPr b="0" lang="en-US" sz="2000" spc="-1" strike="noStrike">
              <a:solidFill>
                <a:srgbClr val="40404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alibri"/>
              </a:rPr>
              <a:t>Septième niveau de plan</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Rectangle 6"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5" name="Rectangle 8" hidden="1"/>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Straight Connector 9"/>
          <p:cNvSpPr/>
          <p:nvPr/>
        </p:nvSpPr>
        <p:spPr>
          <a:xfrm>
            <a:off x="1193760" y="1738080"/>
            <a:ext cx="996624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47" name="Rectangle 1"/>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8" name="Rectangle 2"/>
          <p:cNvSpPr/>
          <p:nvPr/>
        </p:nvSpPr>
        <p:spPr>
          <a:xfrm>
            <a:off x="0" y="6334200"/>
            <a:ext cx="12188520" cy="6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9" name="PlaceHolder 1"/>
          <p:cNvSpPr>
            <a:spLocks noGrp="1"/>
          </p:cNvSpPr>
          <p:nvPr>
            <p:ph type="dt"/>
          </p:nvPr>
        </p:nvSpPr>
        <p:spPr>
          <a:xfrm>
            <a:off x="1096920" y="6459480"/>
            <a:ext cx="2472840" cy="364680"/>
          </a:xfrm>
          <a:prstGeom prst="rect">
            <a:avLst/>
          </a:prstGeom>
          <a:noFill/>
          <a:ln w="0">
            <a:noFill/>
          </a:ln>
        </p:spPr>
        <p:txBody>
          <a:bodyPr anchor="ctr">
            <a:noAutofit/>
          </a:bodyPr>
          <a:p>
            <a:pPr>
              <a:lnSpc>
                <a:spcPct val="100000"/>
              </a:lnSpc>
            </a:pPr>
            <a:fld id="{1D5869A9-6E54-4764-AC03-9EB9A5A123F2}" type="datetime1">
              <a:rPr b="0" lang="fr-FR" sz="900" spc="-1" strike="noStrike">
                <a:solidFill>
                  <a:srgbClr val="ffffff"/>
                </a:solidFill>
                <a:latin typeface="Calibri"/>
              </a:rPr>
              <a:t>17/03/2022</a:t>
            </a:fld>
            <a:endParaRPr b="0" lang="fr-FR" sz="900" spc="-1" strike="noStrike">
              <a:latin typeface="Times New Roman"/>
            </a:endParaRPr>
          </a:p>
        </p:txBody>
      </p:sp>
      <p:sp>
        <p:nvSpPr>
          <p:cNvPr id="50" name="PlaceHolder 2"/>
          <p:cNvSpPr>
            <a:spLocks noGrp="1"/>
          </p:cNvSpPr>
          <p:nvPr>
            <p:ph type="ftr"/>
          </p:nvPr>
        </p:nvSpPr>
        <p:spPr>
          <a:xfrm>
            <a:off x="3686040" y="6459480"/>
            <a:ext cx="4822560" cy="364680"/>
          </a:xfrm>
          <a:prstGeom prst="rect">
            <a:avLst/>
          </a:prstGeom>
          <a:noFill/>
          <a:ln w="0">
            <a:noFill/>
          </a:ln>
        </p:spPr>
        <p:txBody>
          <a:bodyPr anchor="ctr">
            <a:noAutofit/>
          </a:bodyPr>
          <a:p>
            <a:pPr algn="ctr">
              <a:lnSpc>
                <a:spcPct val="100000"/>
              </a:lnSpc>
            </a:pPr>
            <a:r>
              <a:rPr b="0" lang="fr-FR" sz="900" spc="-1" strike="noStrike" cap="all">
                <a:solidFill>
                  <a:srgbClr val="ffffff"/>
                </a:solidFill>
                <a:latin typeface="Calibri"/>
              </a:rPr>
              <a:t>Cio Choisy CZ novembre 2019</a:t>
            </a:r>
            <a:endParaRPr b="0" lang="fr-FR" sz="900" spc="-1" strike="noStrike">
              <a:latin typeface="Times New Roman"/>
            </a:endParaRPr>
          </a:p>
        </p:txBody>
      </p:sp>
      <p:sp>
        <p:nvSpPr>
          <p:cNvPr id="51" name="PlaceHolder 3"/>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FD0FAA9D-421E-46FD-BA4D-BAF5F56B3413}" type="slidenum">
              <a:rPr b="0" lang="fr-FR" sz="1000" spc="-1" strike="noStrike">
                <a:solidFill>
                  <a:srgbClr val="ffffff"/>
                </a:solidFill>
                <a:latin typeface="Calibri"/>
              </a:rPr>
              <a:t>&lt;numéro&gt;</a:t>
            </a:fld>
            <a:endParaRPr b="0" lang="fr-FR" sz="1000" spc="-1" strike="noStrike">
              <a:latin typeface="Times New Roman"/>
            </a:endParaRPr>
          </a:p>
        </p:txBody>
      </p:sp>
      <p:sp>
        <p:nvSpPr>
          <p:cNvPr id="52"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n-US" sz="4800" spc="-1" strike="noStrike">
                <a:solidFill>
                  <a:srgbClr val="000000"/>
                </a:solidFill>
                <a:latin typeface="Calibri"/>
              </a:rPr>
              <a:t>Cliquez pour éditer le format du texte-titre</a:t>
            </a:r>
            <a:endParaRPr b="0" lang="en-US" sz="4800" spc="-1" strike="noStrike">
              <a:solidFill>
                <a:srgbClr val="000000"/>
              </a:solidFill>
              <a:latin typeface="Calibri"/>
            </a:endParaRPr>
          </a:p>
        </p:txBody>
      </p:sp>
      <p:sp>
        <p:nvSpPr>
          <p:cNvPr id="5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404040"/>
                </a:solidFill>
                <a:latin typeface="Calibri"/>
              </a:rPr>
              <a:t>Cliquez pour éditer le format du plan de texte</a:t>
            </a:r>
            <a:endParaRPr b="0" lang="en-US" sz="2000" spc="-1" strike="noStrike">
              <a:solidFill>
                <a:srgbClr val="404040"/>
              </a:solidFill>
              <a:latin typeface="Calibri"/>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alibri"/>
              </a:rPr>
              <a:t>Second niveau de plan</a:t>
            </a:r>
            <a:endParaRPr b="0" lang="en-US" sz="1400" spc="-1" strike="noStrike">
              <a:solidFill>
                <a:srgbClr val="404040"/>
              </a:solidFill>
              <a:latin typeface="Calibri"/>
            </a:endParaRPr>
          </a:p>
          <a:p>
            <a:pPr lvl="2" marL="1296000" indent="-288000">
              <a:spcBef>
                <a:spcPts val="850"/>
              </a:spcBef>
              <a:buClr>
                <a:srgbClr val="000000"/>
              </a:buClr>
              <a:buSzPct val="45000"/>
              <a:buFont typeface="Wingdings" charset="2"/>
              <a:buChar char=""/>
            </a:pPr>
            <a:r>
              <a:rPr b="0" lang="en-US" sz="1400" spc="-1" strike="noStrike">
                <a:solidFill>
                  <a:srgbClr val="404040"/>
                </a:solidFill>
                <a:latin typeface="Calibri"/>
              </a:rPr>
              <a:t>Troisième niveau de plan</a:t>
            </a:r>
            <a:endParaRPr b="0" lang="en-US" sz="1400" spc="-1" strike="noStrike">
              <a:solidFill>
                <a:srgbClr val="404040"/>
              </a:solidFill>
              <a:latin typeface="Calibri"/>
            </a:endParaRPr>
          </a:p>
          <a:p>
            <a:pPr lvl="3" marL="1728000" indent="-216000">
              <a:spcBef>
                <a:spcPts val="567"/>
              </a:spcBef>
              <a:buClr>
                <a:srgbClr val="000000"/>
              </a:buClr>
              <a:buSzPct val="75000"/>
              <a:buFont typeface="Symbol" charset="2"/>
              <a:buChar char=""/>
            </a:pPr>
            <a:r>
              <a:rPr b="0" lang="en-US" sz="1400" spc="-1" strike="noStrike">
                <a:solidFill>
                  <a:srgbClr val="404040"/>
                </a:solidFill>
                <a:latin typeface="Calibri"/>
              </a:rPr>
              <a:t>Quatrième niveau de plan</a:t>
            </a:r>
            <a:endParaRPr b="0" lang="en-US" sz="1400" spc="-1" strike="noStrike">
              <a:solidFill>
                <a:srgbClr val="40404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alibri"/>
              </a:rPr>
              <a:t>Cinquième niveau de plan</a:t>
            </a:r>
            <a:endParaRPr b="0" lang="en-US" sz="2000" spc="-1" strike="noStrike">
              <a:solidFill>
                <a:srgbClr val="40404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alibri"/>
              </a:rPr>
              <a:t>Sixième niveau de plan</a:t>
            </a:r>
            <a:endParaRPr b="0" lang="en-US" sz="2000" spc="-1" strike="noStrike">
              <a:solidFill>
                <a:srgbClr val="40404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alibri"/>
              </a:rPr>
              <a:t>Septième niveau de plan</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Rectangle 6"/>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1" name="Rectangle 8"/>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2" name="Straight Connector 9"/>
          <p:cNvSpPr/>
          <p:nvPr/>
        </p:nvSpPr>
        <p:spPr>
          <a:xfrm>
            <a:off x="1193760" y="1738080"/>
            <a:ext cx="996624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93" name="PlaceHolder 1"/>
          <p:cNvSpPr>
            <a:spLocks noGrp="1"/>
          </p:cNvSpPr>
          <p:nvPr>
            <p:ph type="title"/>
          </p:nvPr>
        </p:nvSpPr>
        <p:spPr>
          <a:xfrm>
            <a:off x="1096920" y="287280"/>
            <a:ext cx="10058040" cy="1449000"/>
          </a:xfrm>
          <a:prstGeom prst="rect">
            <a:avLst/>
          </a:prstGeom>
          <a:noFill/>
          <a:ln w="0">
            <a:noFill/>
          </a:ln>
        </p:spPr>
        <p:txBody>
          <a:bodyPr anchor="b">
            <a:noAutofit/>
          </a:bodyPr>
          <a:p>
            <a:pPr>
              <a:lnSpc>
                <a:spcPct val="85000"/>
              </a:lnSpc>
            </a:pPr>
            <a:r>
              <a:rPr b="0" lang="fr-FR" sz="4800" spc="-52" strike="noStrike">
                <a:solidFill>
                  <a:srgbClr val="404040"/>
                </a:solidFill>
                <a:latin typeface="Calibri Light"/>
              </a:rPr>
              <a:t>Modifiez le style du titre</a:t>
            </a:r>
            <a:endParaRPr b="0" lang="en-US" sz="4800" spc="-1" strike="noStrike">
              <a:solidFill>
                <a:srgbClr val="000000"/>
              </a:solidFill>
              <a:latin typeface="Calibri"/>
            </a:endParaRPr>
          </a:p>
        </p:txBody>
      </p:sp>
      <p:sp>
        <p:nvSpPr>
          <p:cNvPr id="94" name="PlaceHolder 2"/>
          <p:cNvSpPr>
            <a:spLocks noGrp="1"/>
          </p:cNvSpPr>
          <p:nvPr>
            <p:ph type="body"/>
          </p:nvPr>
        </p:nvSpPr>
        <p:spPr>
          <a:xfrm>
            <a:off x="1096920" y="1846440"/>
            <a:ext cx="10058040" cy="4022280"/>
          </a:xfrm>
          <a:prstGeom prst="rect">
            <a:avLst/>
          </a:prstGeom>
          <a:noFill/>
          <a:ln w="0">
            <a:noFill/>
          </a:ln>
        </p:spPr>
        <p:txBody>
          <a:bodyPr numCol="1" spcCol="0" lIns="0" rIns="0" anchor="t">
            <a:noAutofit/>
          </a:bodyPr>
          <a:p>
            <a:pPr marL="90360" indent="-90360">
              <a:lnSpc>
                <a:spcPct val="90000"/>
              </a:lnSpc>
              <a:spcBef>
                <a:spcPts val="1199"/>
              </a:spcBef>
              <a:spcAft>
                <a:spcPts val="201"/>
              </a:spcAft>
              <a:buClr>
                <a:srgbClr val="dddddd"/>
              </a:buClr>
              <a:buFont typeface="Calibri"/>
              <a:buChar char=" "/>
            </a:pPr>
            <a:r>
              <a:rPr b="0" lang="fr-FR" sz="2000" spc="-1" strike="noStrike">
                <a:solidFill>
                  <a:srgbClr val="404040"/>
                </a:solidFill>
                <a:latin typeface="Calibri"/>
              </a:rPr>
              <a:t>Cliquez pour modifier les styles du texte du masque</a:t>
            </a:r>
            <a:endParaRPr b="0" lang="en-US" sz="2000" spc="-1" strike="noStrike">
              <a:solidFill>
                <a:srgbClr val="404040"/>
              </a:solidFill>
              <a:latin typeface="Calibri"/>
            </a:endParaRPr>
          </a:p>
          <a:p>
            <a:pPr lvl="1" marL="382680" indent="-182520">
              <a:lnSpc>
                <a:spcPct val="90000"/>
              </a:lnSpc>
              <a:spcBef>
                <a:spcPts val="201"/>
              </a:spcBef>
              <a:spcAft>
                <a:spcPts val="400"/>
              </a:spcAft>
              <a:buClr>
                <a:srgbClr val="dddddd"/>
              </a:buClr>
              <a:buFont typeface="Calibri"/>
              <a:buChar char="◦"/>
            </a:pPr>
            <a:r>
              <a:rPr b="0" lang="fr-FR" sz="1800" spc="-1" strike="noStrike">
                <a:solidFill>
                  <a:srgbClr val="404040"/>
                </a:solidFill>
                <a:latin typeface="Calibri"/>
              </a:rPr>
              <a:t>Deuxième niveau</a:t>
            </a:r>
            <a:endParaRPr b="0" lang="en-US" sz="1800" spc="-1" strike="noStrike">
              <a:solidFill>
                <a:srgbClr val="404040"/>
              </a:solidFill>
              <a:latin typeface="Calibri"/>
            </a:endParaRPr>
          </a:p>
          <a:p>
            <a:pPr lvl="2" marL="566640" indent="-182520">
              <a:lnSpc>
                <a:spcPct val="90000"/>
              </a:lnSpc>
              <a:spcBef>
                <a:spcPts val="201"/>
              </a:spcBef>
              <a:spcAft>
                <a:spcPts val="400"/>
              </a:spcAft>
              <a:buClr>
                <a:srgbClr val="dddddd"/>
              </a:buClr>
              <a:buFont typeface="Calibri"/>
              <a:buChar char="◦"/>
            </a:pPr>
            <a:r>
              <a:rPr b="0" lang="fr-FR" sz="1400" spc="-1" strike="noStrike">
                <a:solidFill>
                  <a:srgbClr val="404040"/>
                </a:solidFill>
                <a:latin typeface="Calibri"/>
              </a:rPr>
              <a:t>Troisième niveau</a:t>
            </a:r>
            <a:endParaRPr b="0" lang="en-US" sz="1400" spc="-1" strike="noStrike">
              <a:solidFill>
                <a:srgbClr val="404040"/>
              </a:solidFill>
              <a:latin typeface="Calibri"/>
            </a:endParaRPr>
          </a:p>
          <a:p>
            <a:pPr lvl="3" marL="749160" indent="-182520">
              <a:lnSpc>
                <a:spcPct val="90000"/>
              </a:lnSpc>
              <a:spcBef>
                <a:spcPts val="201"/>
              </a:spcBef>
              <a:spcAft>
                <a:spcPts val="400"/>
              </a:spcAft>
              <a:buClr>
                <a:srgbClr val="dddddd"/>
              </a:buClr>
              <a:buFont typeface="Calibri"/>
              <a:buChar char="◦"/>
            </a:pPr>
            <a:r>
              <a:rPr b="0" lang="fr-FR" sz="1400" spc="-1" strike="noStrike">
                <a:solidFill>
                  <a:srgbClr val="404040"/>
                </a:solidFill>
                <a:latin typeface="Calibri"/>
              </a:rPr>
              <a:t>Quatrième niveau</a:t>
            </a:r>
            <a:endParaRPr b="0" lang="en-US" sz="1400" spc="-1" strike="noStrike">
              <a:solidFill>
                <a:srgbClr val="404040"/>
              </a:solidFill>
              <a:latin typeface="Calibri"/>
            </a:endParaRPr>
          </a:p>
          <a:p>
            <a:pPr lvl="4" marL="932040" indent="-182520">
              <a:lnSpc>
                <a:spcPct val="90000"/>
              </a:lnSpc>
              <a:spcBef>
                <a:spcPts val="201"/>
              </a:spcBef>
              <a:spcAft>
                <a:spcPts val="400"/>
              </a:spcAft>
              <a:buClr>
                <a:srgbClr val="dddddd"/>
              </a:buClr>
              <a:buFont typeface="Calibri"/>
              <a:buChar char="◦"/>
            </a:pPr>
            <a:r>
              <a:rPr b="0" lang="fr-FR" sz="1400" spc="-1" strike="noStrike">
                <a:solidFill>
                  <a:srgbClr val="404040"/>
                </a:solidFill>
                <a:latin typeface="Calibri"/>
              </a:rPr>
              <a:t>Cinquième niveau</a:t>
            </a:r>
            <a:endParaRPr b="0" lang="en-US" sz="1400" spc="-1" strike="noStrike">
              <a:solidFill>
                <a:srgbClr val="404040"/>
              </a:solidFill>
              <a:latin typeface="Calibri"/>
            </a:endParaRPr>
          </a:p>
        </p:txBody>
      </p:sp>
      <p:sp>
        <p:nvSpPr>
          <p:cNvPr id="95" name="PlaceHolder 3"/>
          <p:cNvSpPr>
            <a:spLocks noGrp="1"/>
          </p:cNvSpPr>
          <p:nvPr>
            <p:ph type="dt"/>
          </p:nvPr>
        </p:nvSpPr>
        <p:spPr>
          <a:xfrm>
            <a:off x="1096920" y="6459480"/>
            <a:ext cx="2472840" cy="364680"/>
          </a:xfrm>
          <a:prstGeom prst="rect">
            <a:avLst/>
          </a:prstGeom>
          <a:noFill/>
          <a:ln w="0">
            <a:noFill/>
          </a:ln>
        </p:spPr>
        <p:txBody>
          <a:bodyPr anchor="ctr">
            <a:noAutofit/>
          </a:bodyPr>
          <a:p>
            <a:pPr>
              <a:lnSpc>
                <a:spcPct val="100000"/>
              </a:lnSpc>
            </a:pPr>
            <a:fld id="{457A4068-7B44-4DD1-94CD-BFF1EA034AB1}" type="datetime1">
              <a:rPr b="0" lang="fr-FR" sz="900" spc="-1" strike="noStrike">
                <a:solidFill>
                  <a:srgbClr val="ffffff"/>
                </a:solidFill>
                <a:latin typeface="Calibri"/>
              </a:rPr>
              <a:t>17/03/2022</a:t>
            </a:fld>
            <a:endParaRPr b="0" lang="fr-FR" sz="900" spc="-1" strike="noStrike">
              <a:latin typeface="Times New Roman"/>
            </a:endParaRPr>
          </a:p>
        </p:txBody>
      </p:sp>
      <p:sp>
        <p:nvSpPr>
          <p:cNvPr id="96" name="PlaceHolder 4"/>
          <p:cNvSpPr>
            <a:spLocks noGrp="1"/>
          </p:cNvSpPr>
          <p:nvPr>
            <p:ph type="ftr"/>
          </p:nvPr>
        </p:nvSpPr>
        <p:spPr>
          <a:xfrm>
            <a:off x="3686040" y="6459480"/>
            <a:ext cx="4822560" cy="364680"/>
          </a:xfrm>
          <a:prstGeom prst="rect">
            <a:avLst/>
          </a:prstGeom>
          <a:noFill/>
          <a:ln w="0">
            <a:noFill/>
          </a:ln>
        </p:spPr>
        <p:txBody>
          <a:bodyPr anchor="ctr">
            <a:noAutofit/>
          </a:bodyPr>
          <a:p>
            <a:pPr algn="ctr">
              <a:lnSpc>
                <a:spcPct val="100000"/>
              </a:lnSpc>
            </a:pPr>
            <a:r>
              <a:rPr b="0" lang="fr-FR" sz="900" spc="-1" strike="noStrike" cap="all">
                <a:solidFill>
                  <a:srgbClr val="ffffff"/>
                </a:solidFill>
                <a:latin typeface="Calibri"/>
              </a:rPr>
              <a:t>Cio Choisy CZ novembre 2019</a:t>
            </a:r>
            <a:endParaRPr b="0" lang="fr-FR" sz="900" spc="-1" strike="noStrike">
              <a:latin typeface="Times New Roman"/>
            </a:endParaRPr>
          </a:p>
        </p:txBody>
      </p:sp>
      <p:sp>
        <p:nvSpPr>
          <p:cNvPr id="97" name="PlaceHolder 5"/>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CB2560B6-0D02-43E5-9CBB-A4F8B32CD023}" type="slidenum">
              <a:rPr b="0" lang="fr-FR" sz="1000" spc="-1" strike="noStrike">
                <a:solidFill>
                  <a:srgbClr val="ffffff"/>
                </a:solidFill>
                <a:latin typeface="Calibri"/>
              </a:rPr>
              <a:t>&lt;numéro&gt;</a:t>
            </a:fld>
            <a:endParaRPr b="0" lang="fr-FR"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Rectangle 6"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35" name="Rectangle 8" hidden="1"/>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6" name="Straight Connector 9"/>
          <p:cNvSpPr/>
          <p:nvPr/>
        </p:nvSpPr>
        <p:spPr>
          <a:xfrm>
            <a:off x="1193760" y="1738080"/>
            <a:ext cx="996624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137" name="Rectangle 3"/>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38" name="Rectangle 4"/>
          <p:cNvSpPr/>
          <p:nvPr/>
        </p:nvSpPr>
        <p:spPr>
          <a:xfrm>
            <a:off x="0" y="6334200"/>
            <a:ext cx="12188520" cy="6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9" name="Straight Connector 8"/>
          <p:cNvSpPr/>
          <p:nvPr/>
        </p:nvSpPr>
        <p:spPr>
          <a:xfrm>
            <a:off x="1207800" y="4343400"/>
            <a:ext cx="987588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140" name="PlaceHolder 1"/>
          <p:cNvSpPr>
            <a:spLocks noGrp="1"/>
          </p:cNvSpPr>
          <p:nvPr>
            <p:ph type="title"/>
          </p:nvPr>
        </p:nvSpPr>
        <p:spPr>
          <a:xfrm>
            <a:off x="1097280" y="758880"/>
            <a:ext cx="10058040" cy="3565800"/>
          </a:xfrm>
          <a:prstGeom prst="rect">
            <a:avLst/>
          </a:prstGeom>
          <a:noFill/>
          <a:ln w="0">
            <a:noFill/>
          </a:ln>
        </p:spPr>
        <p:txBody>
          <a:bodyPr anchor="b">
            <a:noAutofit/>
          </a:bodyPr>
          <a:p>
            <a:pPr>
              <a:lnSpc>
                <a:spcPct val="85000"/>
              </a:lnSpc>
            </a:pPr>
            <a:r>
              <a:rPr b="0" lang="fr-FR" sz="8000" spc="-52" strike="noStrike">
                <a:solidFill>
                  <a:srgbClr val="262626"/>
                </a:solidFill>
                <a:latin typeface="Calibri Light"/>
              </a:rPr>
              <a:t>Modifiez le style du titre</a:t>
            </a:r>
            <a:endParaRPr b="0" lang="en-US" sz="8000" spc="-1" strike="noStrike">
              <a:solidFill>
                <a:srgbClr val="000000"/>
              </a:solidFill>
              <a:latin typeface="Calibri"/>
            </a:endParaRPr>
          </a:p>
        </p:txBody>
      </p:sp>
      <p:sp>
        <p:nvSpPr>
          <p:cNvPr id="141" name="PlaceHolder 2"/>
          <p:cNvSpPr>
            <a:spLocks noGrp="1"/>
          </p:cNvSpPr>
          <p:nvPr>
            <p:ph type="body"/>
          </p:nvPr>
        </p:nvSpPr>
        <p:spPr>
          <a:xfrm>
            <a:off x="1097280" y="4453200"/>
            <a:ext cx="10058040" cy="1142640"/>
          </a:xfrm>
          <a:prstGeom prst="rect">
            <a:avLst/>
          </a:prstGeom>
          <a:noFill/>
          <a:ln w="0">
            <a:noFill/>
          </a:ln>
        </p:spPr>
        <p:txBody>
          <a:bodyPr numCol="1" spcCol="0" anchor="t">
            <a:normAutofit/>
          </a:bodyPr>
          <a:p>
            <a:pPr>
              <a:lnSpc>
                <a:spcPct val="90000"/>
              </a:lnSpc>
              <a:spcBef>
                <a:spcPts val="1199"/>
              </a:spcBef>
              <a:spcAft>
                <a:spcPts val="201"/>
              </a:spcAft>
              <a:tabLst>
                <a:tab algn="l" pos="0"/>
              </a:tabLst>
            </a:pPr>
            <a:r>
              <a:rPr b="0" lang="fr-FR" sz="2400" spc="199" strike="noStrike" cap="all">
                <a:solidFill>
                  <a:srgbClr val="000000"/>
                </a:solidFill>
                <a:latin typeface="Calibri Light"/>
              </a:rPr>
              <a:t>Cliquez pour modifier les styles du texte du masque</a:t>
            </a:r>
            <a:endParaRPr b="0" lang="en-US" sz="2400" spc="-1" strike="noStrike">
              <a:solidFill>
                <a:srgbClr val="404040"/>
              </a:solidFill>
              <a:latin typeface="Calibri"/>
            </a:endParaRPr>
          </a:p>
        </p:txBody>
      </p:sp>
      <p:sp>
        <p:nvSpPr>
          <p:cNvPr id="142" name="PlaceHolder 3"/>
          <p:cNvSpPr>
            <a:spLocks noGrp="1"/>
          </p:cNvSpPr>
          <p:nvPr>
            <p:ph type="dt"/>
          </p:nvPr>
        </p:nvSpPr>
        <p:spPr>
          <a:xfrm>
            <a:off x="1096920" y="6459480"/>
            <a:ext cx="2472840" cy="364680"/>
          </a:xfrm>
          <a:prstGeom prst="rect">
            <a:avLst/>
          </a:prstGeom>
          <a:noFill/>
          <a:ln w="0">
            <a:noFill/>
          </a:ln>
        </p:spPr>
        <p:txBody>
          <a:bodyPr anchor="ctr">
            <a:noAutofit/>
          </a:bodyPr>
          <a:p>
            <a:pPr>
              <a:lnSpc>
                <a:spcPct val="100000"/>
              </a:lnSpc>
            </a:pPr>
            <a:fld id="{E80912D8-068E-461B-B52C-FEA356F8C592}" type="datetime1">
              <a:rPr b="0" lang="fr-FR" sz="900" spc="-1" strike="noStrike">
                <a:solidFill>
                  <a:srgbClr val="ffffff"/>
                </a:solidFill>
                <a:latin typeface="Calibri"/>
              </a:rPr>
              <a:t>17/03/2022</a:t>
            </a:fld>
            <a:endParaRPr b="0" lang="fr-FR" sz="900" spc="-1" strike="noStrike">
              <a:latin typeface="Times New Roman"/>
            </a:endParaRPr>
          </a:p>
        </p:txBody>
      </p:sp>
      <p:sp>
        <p:nvSpPr>
          <p:cNvPr id="143" name="PlaceHolder 4"/>
          <p:cNvSpPr>
            <a:spLocks noGrp="1"/>
          </p:cNvSpPr>
          <p:nvPr>
            <p:ph type="ftr"/>
          </p:nvPr>
        </p:nvSpPr>
        <p:spPr>
          <a:xfrm>
            <a:off x="3686040" y="6459480"/>
            <a:ext cx="4822560" cy="364680"/>
          </a:xfrm>
          <a:prstGeom prst="rect">
            <a:avLst/>
          </a:prstGeom>
          <a:noFill/>
          <a:ln w="0">
            <a:noFill/>
          </a:ln>
        </p:spPr>
        <p:txBody>
          <a:bodyPr anchor="ctr">
            <a:noAutofit/>
          </a:bodyPr>
          <a:p>
            <a:pPr algn="ctr">
              <a:lnSpc>
                <a:spcPct val="100000"/>
              </a:lnSpc>
            </a:pPr>
            <a:r>
              <a:rPr b="0" lang="fr-FR" sz="900" spc="-1" strike="noStrike" cap="all">
                <a:solidFill>
                  <a:srgbClr val="ffffff"/>
                </a:solidFill>
                <a:latin typeface="Calibri"/>
              </a:rPr>
              <a:t>Cio Choisy CZ novembre 2019</a:t>
            </a:r>
            <a:endParaRPr b="0" lang="fr-FR" sz="900" spc="-1" strike="noStrike">
              <a:latin typeface="Times New Roman"/>
            </a:endParaRPr>
          </a:p>
        </p:txBody>
      </p:sp>
      <p:sp>
        <p:nvSpPr>
          <p:cNvPr id="144" name="PlaceHolder 5"/>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9E2E1114-F22D-4F06-9016-1812F81028D8}" type="slidenum">
              <a:rPr b="0" lang="fr-FR" sz="1000" spc="-1" strike="noStrike">
                <a:solidFill>
                  <a:srgbClr val="ffffff"/>
                </a:solidFill>
                <a:latin typeface="Calibri"/>
              </a:rPr>
              <a:t>&lt;numéro&gt;</a:t>
            </a:fld>
            <a:endParaRPr b="0" lang="fr-FR"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hyperlink" Target="http://www.secondes-premieres2020-2021.fr" TargetMode="External"/><Relationship Id="rId2" Type="http://schemas.openxmlformats.org/officeDocument/2006/relationships/hyperlink" Target="https://www.oriane.info/" TargetMode="External"/><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oleObject" Target="../embeddings/oleObject1.xls"/><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oleObject" Target="../embeddings/oleObject1.xls"/><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1173240" y="2154240"/>
            <a:ext cx="10058040" cy="1449000"/>
          </a:xfrm>
          <a:prstGeom prst="rect">
            <a:avLst/>
          </a:prstGeom>
          <a:noFill/>
          <a:ln w="0">
            <a:noFill/>
          </a:ln>
        </p:spPr>
        <p:txBody>
          <a:bodyPr anchor="b">
            <a:noAutofit/>
          </a:bodyPr>
          <a:p>
            <a:pPr algn="ctr">
              <a:lnSpc>
                <a:spcPct val="85000"/>
              </a:lnSpc>
            </a:pPr>
            <a:r>
              <a:rPr b="1" lang="fr-FR" sz="5400" spc="-52" strike="noStrike">
                <a:solidFill>
                  <a:srgbClr val="c00000"/>
                </a:solidFill>
                <a:latin typeface="Calibri Light"/>
              </a:rPr>
              <a:t>APRES LA 3</a:t>
            </a:r>
            <a:r>
              <a:rPr b="1" lang="fr-FR" sz="5400" spc="-52" strike="noStrike" baseline="30000">
                <a:solidFill>
                  <a:srgbClr val="c00000"/>
                </a:solidFill>
                <a:latin typeface="Calibri Light"/>
              </a:rPr>
              <a:t>ème</a:t>
            </a:r>
            <a:endParaRPr b="0" lang="en-US" sz="5400" spc="-1" strike="noStrike">
              <a:solidFill>
                <a:srgbClr val="000000"/>
              </a:solidFill>
              <a:latin typeface="Calibri"/>
            </a:endParaRPr>
          </a:p>
        </p:txBody>
      </p:sp>
      <p:sp>
        <p:nvSpPr>
          <p:cNvPr id="188" name="PlaceHolder 2"/>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668B58EC-B387-4EBD-925D-7EFEA4E68931}" type="slidenum">
              <a:rPr b="0" lang="fr-FR" sz="1000" spc="-1" strike="noStrike">
                <a:solidFill>
                  <a:srgbClr val="ffffff"/>
                </a:solidFill>
                <a:latin typeface="Calibri"/>
              </a:rPr>
              <a:t>&lt;numéro&gt;</a:t>
            </a:fld>
            <a:endParaRPr b="0" lang="fr-FR" sz="1000" spc="-1" strike="noStrike">
              <a:latin typeface="Times New Roman"/>
            </a:endParaRPr>
          </a:p>
        </p:txBody>
      </p:sp>
      <p:pic>
        <p:nvPicPr>
          <p:cNvPr id="189" name="Image 4" descr=""/>
          <p:cNvPicPr/>
          <p:nvPr/>
        </p:nvPicPr>
        <p:blipFill>
          <a:blip r:embed="rId1"/>
          <a:stretch/>
        </p:blipFill>
        <p:spPr>
          <a:xfrm>
            <a:off x="334800" y="3111480"/>
            <a:ext cx="2539800" cy="2598480"/>
          </a:xfrm>
          <a:prstGeom prst="rect">
            <a:avLst/>
          </a:prstGeom>
          <a:ln w="0">
            <a:noFill/>
          </a:ln>
        </p:spPr>
      </p:pic>
      <p:sp>
        <p:nvSpPr>
          <p:cNvPr id="190" name="ZoneTexte 4"/>
          <p:cNvSpPr/>
          <p:nvPr/>
        </p:nvSpPr>
        <p:spPr>
          <a:xfrm>
            <a:off x="9779040" y="5715000"/>
            <a:ext cx="1929960" cy="640440"/>
          </a:xfrm>
          <a:prstGeom prst="rect">
            <a:avLst/>
          </a:prstGeom>
          <a:noFill/>
          <a:ln w="0">
            <a:noFill/>
          </a:ln>
        </p:spPr>
        <p:style>
          <a:lnRef idx="0"/>
          <a:fillRef idx="0"/>
          <a:effectRef idx="0"/>
          <a:fontRef idx="minor"/>
        </p:style>
        <p:txBody>
          <a:bodyPr anchor="t">
            <a:spAutoFit/>
          </a:bodyPr>
          <a:p>
            <a:pPr>
              <a:lnSpc>
                <a:spcPct val="100000"/>
              </a:lnSpc>
            </a:pPr>
            <a:r>
              <a:rPr b="0" lang="fr-FR" sz="1800" spc="-1" strike="noStrike">
                <a:solidFill>
                  <a:srgbClr val="000000"/>
                </a:solidFill>
                <a:latin typeface="Calibri"/>
              </a:rPr>
              <a:t>RP/ MARS 2022</a:t>
            </a:r>
            <a:endParaRPr b="0" lang="fr-FR" sz="1800" spc="-1" strike="noStrike">
              <a:latin typeface="Arial"/>
            </a:endParaRPr>
          </a:p>
          <a:p>
            <a:pPr>
              <a:lnSpc>
                <a:spcPct val="100000"/>
              </a:lnSpc>
            </a:pPr>
            <a:r>
              <a:rPr b="0" lang="fr-FR" sz="1800" spc="-1" strike="noStrike">
                <a:solidFill>
                  <a:srgbClr val="000000"/>
                </a:solidFill>
                <a:latin typeface="Calibri"/>
              </a:rPr>
              <a:t>Source ONISEP</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Rectangle 8"/>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27" name="Rectangle 10"/>
          <p:cNvSpPr/>
          <p:nvPr/>
        </p:nvSpPr>
        <p:spPr>
          <a:xfrm>
            <a:off x="477000" y="480240"/>
            <a:ext cx="11237760" cy="5897520"/>
          </a:xfrm>
          <a:prstGeom prst="rect">
            <a:avLst/>
          </a:prstGeom>
          <a:solidFill>
            <a:schemeClr val="bg1"/>
          </a:solidFill>
          <a:ln w="22225">
            <a:solidFill>
              <a:srgbClr val="9ce9ff"/>
            </a:solidFill>
            <a:round/>
          </a:ln>
        </p:spPr>
        <p:style>
          <a:lnRef idx="2">
            <a:schemeClr val="accent1">
              <a:shade val="50000"/>
            </a:schemeClr>
          </a:lnRef>
          <a:fillRef idx="1">
            <a:schemeClr val="accent1"/>
          </a:fillRef>
          <a:effectRef idx="0">
            <a:schemeClr val="accent1"/>
          </a:effectRef>
          <a:fontRef idx="minor"/>
        </p:style>
      </p:sp>
      <p:pic>
        <p:nvPicPr>
          <p:cNvPr id="228" name="Picture 4" descr=""/>
          <p:cNvPicPr/>
          <p:nvPr/>
        </p:nvPicPr>
        <p:blipFill>
          <a:blip r:embed="rId1"/>
          <a:stretch/>
        </p:blipFill>
        <p:spPr>
          <a:xfrm>
            <a:off x="1663560" y="801720"/>
            <a:ext cx="8859240" cy="5248800"/>
          </a:xfrm>
          <a:prstGeom prst="rect">
            <a:avLst/>
          </a:prstGeom>
          <a:ln w="0">
            <a:noFill/>
          </a:ln>
        </p:spPr>
      </p:pic>
      <p:sp>
        <p:nvSpPr>
          <p:cNvPr id="229" name="PlaceHolder 1"/>
          <p:cNvSpPr>
            <a:spLocks noGrp="1"/>
          </p:cNvSpPr>
          <p:nvPr>
            <p:ph type="sldNum"/>
          </p:nvPr>
        </p:nvSpPr>
        <p:spPr>
          <a:xfrm>
            <a:off x="9900360" y="6459840"/>
            <a:ext cx="1311840" cy="364680"/>
          </a:xfrm>
          <a:prstGeom prst="rect">
            <a:avLst/>
          </a:prstGeom>
          <a:noFill/>
          <a:ln w="0">
            <a:noFill/>
          </a:ln>
        </p:spPr>
        <p:txBody>
          <a:bodyPr numCol="1" spcCol="0" anchor="ctr">
            <a:normAutofit/>
          </a:bodyPr>
          <a:p>
            <a:pPr algn="r">
              <a:lnSpc>
                <a:spcPct val="100000"/>
              </a:lnSpc>
              <a:spcAft>
                <a:spcPts val="601"/>
              </a:spcAft>
            </a:pPr>
            <a:fld id="{3A01307E-102A-4ED1-B9DF-CEEED51FA2A1}" type="slidenum">
              <a:rPr b="0" lang="fr-FR" sz="1000" spc="-1" strike="noStrike">
                <a:solidFill>
                  <a:srgbClr val="808080"/>
                </a:solidFill>
                <a:latin typeface="Calibri"/>
              </a:rPr>
              <a:t>10</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0" name="Rectangle 8"/>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31" name="PlaceHolder 1"/>
          <p:cNvSpPr>
            <a:spLocks noGrp="1"/>
          </p:cNvSpPr>
          <p:nvPr>
            <p:ph type="title"/>
          </p:nvPr>
        </p:nvSpPr>
        <p:spPr>
          <a:xfrm>
            <a:off x="1096920" y="287280"/>
            <a:ext cx="10058040" cy="1449000"/>
          </a:xfrm>
          <a:prstGeom prst="rect">
            <a:avLst/>
          </a:prstGeom>
          <a:noFill/>
          <a:ln w="0">
            <a:noFill/>
          </a:ln>
        </p:spPr>
        <p:txBody>
          <a:bodyPr anchor="b">
            <a:normAutofit/>
          </a:bodyPr>
          <a:p>
            <a:pPr>
              <a:lnSpc>
                <a:spcPct val="85000"/>
              </a:lnSpc>
            </a:pPr>
            <a:r>
              <a:rPr b="1" lang="fr-FR" sz="3200" spc="-52" strike="noStrike">
                <a:solidFill>
                  <a:srgbClr val="404040"/>
                </a:solidFill>
                <a:latin typeface="Calibri Light"/>
              </a:rPr>
              <a:t>Quelques spécialités hors familles de métiers</a:t>
            </a:r>
            <a:endParaRPr b="0" lang="en-US" sz="3200" spc="-1" strike="noStrike">
              <a:solidFill>
                <a:srgbClr val="000000"/>
              </a:solidFill>
              <a:latin typeface="Calibri"/>
            </a:endParaRPr>
          </a:p>
        </p:txBody>
      </p:sp>
      <p:sp>
        <p:nvSpPr>
          <p:cNvPr id="232" name="PlaceHolder 2"/>
          <p:cNvSpPr>
            <a:spLocks noGrp="1"/>
          </p:cNvSpPr>
          <p:nvPr>
            <p:ph type="ftr"/>
          </p:nvPr>
        </p:nvSpPr>
        <p:spPr>
          <a:xfrm>
            <a:off x="3686040" y="6459480"/>
            <a:ext cx="4822560" cy="364680"/>
          </a:xfrm>
          <a:prstGeom prst="rect">
            <a:avLst/>
          </a:prstGeom>
          <a:noFill/>
          <a:ln w="0">
            <a:noFill/>
          </a:ln>
        </p:spPr>
        <p:txBody>
          <a:bodyPr anchor="ctr">
            <a:normAutofit/>
          </a:bodyPr>
          <a:p>
            <a:endParaRPr b="0" lang="fr-FR" sz="2400" spc="-1" strike="noStrike">
              <a:latin typeface="Times New Roman"/>
            </a:endParaRPr>
          </a:p>
        </p:txBody>
      </p:sp>
      <p:sp>
        <p:nvSpPr>
          <p:cNvPr id="233" name="PlaceHolder 3"/>
          <p:cNvSpPr>
            <a:spLocks noGrp="1"/>
          </p:cNvSpPr>
          <p:nvPr>
            <p:ph type="sldNum"/>
          </p:nvPr>
        </p:nvSpPr>
        <p:spPr>
          <a:xfrm>
            <a:off x="9901080" y="6459480"/>
            <a:ext cx="1310760" cy="364680"/>
          </a:xfrm>
          <a:prstGeom prst="rect">
            <a:avLst/>
          </a:prstGeom>
          <a:noFill/>
          <a:ln w="0">
            <a:noFill/>
          </a:ln>
        </p:spPr>
        <p:txBody>
          <a:bodyPr numCol="1" spcCol="0" anchor="ctr">
            <a:normAutofit/>
          </a:bodyPr>
          <a:p>
            <a:pPr algn="r">
              <a:lnSpc>
                <a:spcPct val="100000"/>
              </a:lnSpc>
              <a:spcAft>
                <a:spcPts val="601"/>
              </a:spcAft>
            </a:pPr>
            <a:fld id="{5FB0328D-4AEC-4DF4-80A2-47662D082D2E}" type="slidenum">
              <a:rPr b="0" lang="fr-FR" sz="1000" spc="-1" strike="noStrike">
                <a:solidFill>
                  <a:srgbClr val="808080"/>
                </a:solidFill>
                <a:latin typeface="Calibri"/>
              </a:rPr>
              <a:t>11</a:t>
            </a:fld>
            <a:endParaRPr b="0" lang="fr-FR" sz="1000" spc="-1" strike="noStrike">
              <a:latin typeface="Times New Roman"/>
            </a:endParaRPr>
          </a:p>
        </p:txBody>
      </p:sp>
      <p:pic>
        <p:nvPicPr>
          <p:cNvPr id="234" name="Picture 2" descr=""/>
          <p:cNvPicPr/>
          <p:nvPr/>
        </p:nvPicPr>
        <p:blipFill>
          <a:blip r:embed="rId1"/>
          <a:stretch/>
        </p:blipFill>
        <p:spPr>
          <a:xfrm>
            <a:off x="2425680" y="1943280"/>
            <a:ext cx="7400520" cy="3828600"/>
          </a:xfrm>
          <a:prstGeom prst="rect">
            <a:avLst/>
          </a:prstGeom>
          <a:ln w="9525">
            <a:noFill/>
          </a:ln>
        </p:spPr>
      </p:pic>
      <p:sp>
        <p:nvSpPr>
          <p:cNvPr id="235" name="Chevron 9"/>
          <p:cNvSpPr/>
          <p:nvPr/>
        </p:nvSpPr>
        <p:spPr>
          <a:xfrm>
            <a:off x="1003320" y="1359000"/>
            <a:ext cx="177480" cy="202680"/>
          </a:xfrm>
          <a:prstGeom prst="chevron">
            <a:avLst>
              <a:gd name="adj" fmla="val 50000"/>
            </a:avLst>
          </a:prstGeom>
          <a:solidFill>
            <a:srgbClr val="ff0000"/>
          </a:solidFill>
          <a:ln>
            <a:solidFill>
              <a:srgbClr val="a3a3a3"/>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Rectangle 3"/>
          <p:cNvSpPr/>
          <p:nvPr/>
        </p:nvSpPr>
        <p:spPr>
          <a:xfrm>
            <a:off x="268200" y="182520"/>
            <a:ext cx="11689920" cy="6092280"/>
          </a:xfrm>
          <a:prstGeom prst="rect">
            <a:avLst/>
          </a:prstGeom>
          <a:noFill/>
          <a:ln w="0">
            <a:noFill/>
          </a:ln>
        </p:spPr>
        <p:style>
          <a:lnRef idx="0"/>
          <a:fillRef idx="0"/>
          <a:effectRef idx="0"/>
          <a:fontRef idx="minor"/>
        </p:style>
        <p:txBody>
          <a:bodyPr anchor="t">
            <a:spAutoFit/>
          </a:bodyPr>
          <a:p>
            <a:pPr algn="ctr">
              <a:lnSpc>
                <a:spcPct val="100000"/>
              </a:lnSpc>
            </a:pPr>
            <a:r>
              <a:rPr b="1" lang="fr-FR" sz="3200" spc="-1" strike="noStrike">
                <a:solidFill>
                  <a:srgbClr val="c00000"/>
                </a:solidFill>
                <a:latin typeface="Calibri"/>
              </a:rPr>
              <a:t>APPRENTISSAGE</a:t>
            </a:r>
            <a:endParaRPr b="0" lang="fr-FR" sz="3200" spc="-1" strike="noStrike">
              <a:latin typeface="Arial"/>
            </a:endParaRPr>
          </a:p>
          <a:p>
            <a:pPr algn="ctr">
              <a:lnSpc>
                <a:spcPct val="100000"/>
              </a:lnSpc>
            </a:pPr>
            <a:endParaRPr b="0" lang="fr-FR" sz="3200" spc="-1" strike="noStrike">
              <a:latin typeface="Arial"/>
            </a:endParaRPr>
          </a:p>
          <a:p>
            <a:pPr>
              <a:lnSpc>
                <a:spcPct val="100000"/>
              </a:lnSpc>
            </a:pPr>
            <a:r>
              <a:rPr b="1" lang="fr-FR" sz="1800" spc="-1" strike="noStrike">
                <a:solidFill>
                  <a:srgbClr val="000000"/>
                </a:solidFill>
                <a:latin typeface="Calibri"/>
              </a:rPr>
              <a:t>Les diplômes professionnels, comme le CAP et le bac pro, peuvent se préparer en apprentissage.</a:t>
            </a:r>
            <a:endParaRPr b="0" lang="fr-FR" sz="1800" spc="-1" strike="noStrike">
              <a:latin typeface="Arial"/>
            </a:endParaRPr>
          </a:p>
          <a:p>
            <a:pPr>
              <a:lnSpc>
                <a:spcPct val="100000"/>
              </a:lnSpc>
            </a:pPr>
            <a:r>
              <a:rPr b="1" lang="fr-FR" sz="1800" spc="-1" strike="noStrike">
                <a:solidFill>
                  <a:srgbClr val="000000"/>
                </a:solidFill>
                <a:latin typeface="Calibri"/>
              </a:rPr>
              <a:t>L'apprentissage repose sur le principe de l'alternance entre enseignement théorique en Centre de Formation pour Apprentis (CFA) et enseignement du métier chez l'employeur, avec lequel l'apprenti a signé son contrat de travail. </a:t>
            </a:r>
            <a:endParaRPr b="0" lang="fr-FR" sz="1800" spc="-1" strike="noStrike">
              <a:latin typeface="Arial"/>
            </a:endParaRPr>
          </a:p>
          <a:p>
            <a:pPr>
              <a:lnSpc>
                <a:spcPct val="100000"/>
              </a:lnSpc>
            </a:pPr>
            <a:r>
              <a:rPr b="1" lang="fr-FR" sz="1800" spc="-1" strike="noStrike">
                <a:solidFill>
                  <a:srgbClr val="000000"/>
                </a:solidFill>
                <a:latin typeface="Calibri"/>
              </a:rPr>
              <a:t>Comme tout contrat de travail, il donne lieu à une rémunération.</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ff0000"/>
                </a:solidFill>
                <a:latin typeface="Calibri"/>
              </a:rPr>
              <a:t>Démarche</a:t>
            </a:r>
            <a:endParaRPr b="0" lang="fr-FR" sz="1800" spc="-1" strike="noStrike">
              <a:latin typeface="Arial"/>
            </a:endParaRPr>
          </a:p>
          <a:p>
            <a:pPr>
              <a:lnSpc>
                <a:spcPct val="100000"/>
              </a:lnSpc>
            </a:pPr>
            <a:r>
              <a:rPr b="0" lang="fr-FR" sz="1800" spc="-1" strike="noStrike">
                <a:solidFill>
                  <a:srgbClr val="000000"/>
                </a:solidFill>
                <a:latin typeface="Calibri"/>
              </a:rPr>
              <a:t>Dès janvier/février, rechercher une entreprise d’accueil avec l’aide de l’établissement, du CIO  ou des chambres consulaires</a:t>
            </a:r>
            <a:endParaRPr b="0" lang="fr-FR" sz="1800" spc="-1" strike="noStrike">
              <a:latin typeface="Arial"/>
            </a:endParaRPr>
          </a:p>
          <a:p>
            <a:pPr>
              <a:lnSpc>
                <a:spcPct val="110000"/>
              </a:lnSpc>
            </a:pPr>
            <a:r>
              <a:rPr b="0" lang="fr-FR" sz="1800" spc="-1" strike="noStrike">
                <a:solidFill>
                  <a:srgbClr val="000000"/>
                </a:solidFill>
                <a:latin typeface="Calibri"/>
              </a:rPr>
              <a:t>Signer un contrat avec l’employeur, qui vous inscrit en formation</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ff0000"/>
                </a:solidFill>
                <a:latin typeface="Calibri"/>
              </a:rPr>
              <a:t>Durée</a:t>
            </a:r>
            <a:endParaRPr b="0" lang="fr-FR" sz="1800" spc="-1" strike="noStrike">
              <a:latin typeface="Arial"/>
            </a:endParaRPr>
          </a:p>
          <a:p>
            <a:pPr>
              <a:lnSpc>
                <a:spcPct val="100000"/>
              </a:lnSpc>
            </a:pPr>
            <a:r>
              <a:rPr b="0" lang="fr-FR" sz="1800" spc="-1" strike="noStrike">
                <a:solidFill>
                  <a:srgbClr val="000000"/>
                </a:solidFill>
                <a:latin typeface="Calibri"/>
              </a:rPr>
              <a:t>2 ans pour un CAP et 3 ans pour un bac pro</a:t>
            </a:r>
            <a:endParaRPr b="0" lang="fr-FR" sz="1800" spc="-1" strike="noStrike">
              <a:latin typeface="Arial"/>
            </a:endParaRPr>
          </a:p>
          <a:p>
            <a:pPr>
              <a:lnSpc>
                <a:spcPct val="100000"/>
              </a:lnSpc>
            </a:pPr>
            <a:r>
              <a:rPr b="1" lang="fr-FR" sz="1000" spc="-1" strike="noStrike">
                <a:solidFill>
                  <a:srgbClr val="2f2f2f"/>
                </a:solidFill>
                <a:latin typeface="Calibri"/>
              </a:rPr>
              <a:t> </a:t>
            </a:r>
            <a:endParaRPr b="0" lang="fr-FR" sz="1000" spc="-1" strike="noStrike">
              <a:latin typeface="Arial"/>
            </a:endParaRPr>
          </a:p>
          <a:p>
            <a:pPr>
              <a:lnSpc>
                <a:spcPct val="100000"/>
              </a:lnSpc>
            </a:pPr>
            <a:r>
              <a:rPr b="1" lang="fr-FR" sz="1800" spc="-1" strike="noStrike">
                <a:solidFill>
                  <a:srgbClr val="ff0000"/>
                </a:solidFill>
                <a:latin typeface="Calibri"/>
              </a:rPr>
              <a:t>Lieu</a:t>
            </a:r>
            <a:endParaRPr b="0" lang="fr-FR" sz="1800" spc="-1" strike="noStrike">
              <a:latin typeface="Arial"/>
            </a:endParaRPr>
          </a:p>
          <a:p>
            <a:pPr>
              <a:lnSpc>
                <a:spcPct val="100000"/>
              </a:lnSpc>
            </a:pPr>
            <a:r>
              <a:rPr b="0" lang="fr-FR" sz="1800" spc="-1" strike="noStrike">
                <a:solidFill>
                  <a:srgbClr val="000000"/>
                </a:solidFill>
                <a:latin typeface="Calibri"/>
              </a:rPr>
              <a:t>Cours en CFA ou lycée, en alternance avec les périodes de travail chez l’employeur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ff0000"/>
                </a:solidFill>
                <a:latin typeface="Calibri"/>
              </a:rPr>
              <a:t>Conditions </a:t>
            </a:r>
            <a:endParaRPr b="0" lang="fr-FR" sz="1800" spc="-1" strike="noStrike">
              <a:latin typeface="Arial"/>
            </a:endParaRPr>
          </a:p>
          <a:p>
            <a:pPr>
              <a:lnSpc>
                <a:spcPct val="100000"/>
              </a:lnSpc>
            </a:pPr>
            <a:r>
              <a:rPr b="0" lang="fr-FR" sz="1800" spc="-1" strike="noStrike">
                <a:solidFill>
                  <a:srgbClr val="000000"/>
                </a:solidFill>
                <a:latin typeface="Calibri"/>
              </a:rPr>
              <a:t>Avoir entre 16 et 30 ans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ff0000"/>
                </a:solidFill>
                <a:latin typeface="Calibri"/>
              </a:rPr>
              <a:t>Rémunération</a:t>
            </a:r>
            <a:endParaRPr b="0" lang="fr-FR" sz="1800" spc="-1" strike="noStrike">
              <a:latin typeface="Arial"/>
            </a:endParaRPr>
          </a:p>
          <a:p>
            <a:pPr>
              <a:lnSpc>
                <a:spcPct val="100000"/>
              </a:lnSpc>
            </a:pPr>
            <a:r>
              <a:rPr b="0" lang="fr-FR" sz="1800" spc="-1" strike="noStrike">
                <a:solidFill>
                  <a:srgbClr val="000000"/>
                </a:solidFill>
                <a:latin typeface="Calibri"/>
              </a:rPr>
              <a:t>De 410,60 € à 1186,60 €/mois, selon l’âge et l’année d’études</a:t>
            </a:r>
            <a:endParaRPr b="0" lang="fr-FR" sz="1800" spc="-1" strike="noStrike">
              <a:latin typeface="Arial"/>
            </a:endParaRPr>
          </a:p>
        </p:txBody>
      </p:sp>
      <p:sp>
        <p:nvSpPr>
          <p:cNvPr id="237" name="ZoneTexte 4"/>
          <p:cNvSpPr/>
          <p:nvPr/>
        </p:nvSpPr>
        <p:spPr>
          <a:xfrm>
            <a:off x="9455400" y="-7920"/>
            <a:ext cx="272304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professionnelle</a:t>
            </a:r>
            <a:endParaRPr b="0" lang="fr-FR" sz="1800" spc="-1" strike="noStrike">
              <a:latin typeface="Arial"/>
            </a:endParaRPr>
          </a:p>
        </p:txBody>
      </p:sp>
      <p:sp>
        <p:nvSpPr>
          <p:cNvPr id="238"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87089C9B-6F02-45B8-8E5B-CFB1E5B3A41A}" type="slidenum">
              <a:rPr b="0" lang="fr-FR" sz="1000" spc="-1" strike="noStrike">
                <a:solidFill>
                  <a:srgbClr val="ffffff"/>
                </a:solidFill>
                <a:latin typeface="Arial"/>
              </a:rPr>
              <a:t>11</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52099144-4A57-4C40-8766-2E59732670D1}" type="slidenum">
              <a:rPr b="0" lang="fr-FR" sz="1000" spc="-1" strike="noStrike">
                <a:solidFill>
                  <a:srgbClr val="ffffff"/>
                </a:solidFill>
                <a:latin typeface="Calibri"/>
              </a:rPr>
              <a:t>11</a:t>
            </a:fld>
            <a:endParaRPr b="0" lang="fr-FR" sz="1000" spc="-1" strike="noStrike">
              <a:latin typeface="Times New Roman"/>
            </a:endParaRPr>
          </a:p>
        </p:txBody>
      </p:sp>
      <p:sp>
        <p:nvSpPr>
          <p:cNvPr id="240" name="ZoneTexte 3"/>
          <p:cNvSpPr/>
          <p:nvPr/>
        </p:nvSpPr>
        <p:spPr>
          <a:xfrm>
            <a:off x="1231920" y="2870280"/>
            <a:ext cx="10108800" cy="579240"/>
          </a:xfrm>
          <a:prstGeom prst="rect">
            <a:avLst/>
          </a:prstGeom>
          <a:noFill/>
          <a:ln w="0">
            <a:noFill/>
          </a:ln>
        </p:spPr>
        <p:style>
          <a:lnRef idx="0"/>
          <a:fillRef idx="0"/>
          <a:effectRef idx="0"/>
          <a:fontRef idx="minor"/>
        </p:style>
        <p:txBody>
          <a:bodyPr anchor="t">
            <a:spAutoFit/>
          </a:bodyPr>
          <a:p>
            <a:pPr algn="ctr">
              <a:lnSpc>
                <a:spcPct val="100000"/>
              </a:lnSpc>
            </a:pPr>
            <a:r>
              <a:rPr b="0" lang="fr-FR" sz="3200" spc="-1" strike="noStrike">
                <a:solidFill>
                  <a:srgbClr val="c00000"/>
                </a:solidFill>
                <a:latin typeface="Arial Black"/>
              </a:rPr>
              <a:t>LA VOIE GENERALE ET TECHNOLOGIQUE</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Bulle narrative : rectangle à coins arrondis 4"/>
          <p:cNvSpPr/>
          <p:nvPr/>
        </p:nvSpPr>
        <p:spPr>
          <a:xfrm>
            <a:off x="8154000" y="2830320"/>
            <a:ext cx="3769560" cy="3257640"/>
          </a:xfrm>
          <a:prstGeom prst="wedgeRoundRectCallout">
            <a:avLst>
              <a:gd name="adj1" fmla="val -72783"/>
              <a:gd name="adj2" fmla="val 32403"/>
              <a:gd name="adj3" fmla="val 16667"/>
            </a:avLst>
          </a:prstGeom>
          <a:solidFill>
            <a:srgbClr val="ffc000"/>
          </a:solidFill>
          <a:ln>
            <a:solidFill>
              <a:srgbClr val="a3a3a3"/>
            </a:solidFill>
            <a:round/>
          </a:ln>
        </p:spPr>
        <p:style>
          <a:lnRef idx="2">
            <a:schemeClr val="accent1">
              <a:shade val="50000"/>
            </a:schemeClr>
          </a:lnRef>
          <a:fillRef idx="1">
            <a:schemeClr val="accent1"/>
          </a:fillRef>
          <a:effectRef idx="0">
            <a:schemeClr val="accent1"/>
          </a:effectRef>
          <a:fontRef idx="minor"/>
        </p:style>
      </p:sp>
      <p:sp>
        <p:nvSpPr>
          <p:cNvPr id="242" name="ZoneTexte 5"/>
          <p:cNvSpPr/>
          <p:nvPr/>
        </p:nvSpPr>
        <p:spPr>
          <a:xfrm>
            <a:off x="8307720" y="3043800"/>
            <a:ext cx="3512160" cy="2833560"/>
          </a:xfrm>
          <a:prstGeom prst="rect">
            <a:avLst/>
          </a:prstGeom>
          <a:solidFill>
            <a:srgbClr val="ffc000"/>
          </a:solidFill>
          <a:ln w="0">
            <a:noFill/>
          </a:ln>
        </p:spPr>
        <p:style>
          <a:lnRef idx="0"/>
          <a:fillRef idx="0"/>
          <a:effectRef idx="0"/>
          <a:fontRef idx="minor"/>
        </p:style>
        <p:txBody>
          <a:bodyPr lIns="90000" rIns="90000" tIns="45000" bIns="45000" anchor="t">
            <a:spAutoFit/>
          </a:bodyPr>
          <a:p>
            <a:pPr marL="285840" indent="-285840">
              <a:lnSpc>
                <a:spcPct val="100000"/>
              </a:lnSpc>
              <a:buClr>
                <a:srgbClr val="ffffff"/>
              </a:buClr>
              <a:buFont typeface="Wingdings" charset="2"/>
              <a:buChar char=""/>
            </a:pPr>
            <a:r>
              <a:rPr b="1" lang="fr-FR" sz="1800" spc="-1" strike="noStrike">
                <a:solidFill>
                  <a:srgbClr val="ffffff"/>
                </a:solidFill>
                <a:latin typeface="Calibri"/>
                <a:ea typeface="Roboto"/>
              </a:rPr>
              <a:t>Un test de positionnement </a:t>
            </a:r>
            <a:br/>
            <a:r>
              <a:rPr b="0" lang="fr-FR" sz="1800" spc="-1" strike="noStrike">
                <a:solidFill>
                  <a:srgbClr val="ffffff"/>
                </a:solidFill>
                <a:latin typeface="Calibri"/>
                <a:ea typeface="Roboto"/>
              </a:rPr>
              <a:t>en début d’année pour connaître les acquis et les besoins en </a:t>
            </a:r>
            <a:r>
              <a:rPr b="1" lang="fr-FR" sz="1800" spc="-1" strike="noStrike">
                <a:solidFill>
                  <a:srgbClr val="ffffff"/>
                </a:solidFill>
                <a:latin typeface="Calibri"/>
                <a:ea typeface="Roboto"/>
              </a:rPr>
              <a:t>français</a:t>
            </a:r>
            <a:r>
              <a:rPr b="0" lang="fr-FR" sz="1800" spc="-1" strike="noStrike">
                <a:solidFill>
                  <a:srgbClr val="ffffff"/>
                </a:solidFill>
                <a:latin typeface="Calibri"/>
                <a:ea typeface="Roboto"/>
              </a:rPr>
              <a:t> </a:t>
            </a:r>
            <a:br/>
            <a:r>
              <a:rPr b="0" lang="fr-FR" sz="1800" spc="-1" strike="noStrike">
                <a:solidFill>
                  <a:srgbClr val="ffffff"/>
                </a:solidFill>
                <a:latin typeface="Calibri"/>
                <a:ea typeface="Roboto"/>
              </a:rPr>
              <a:t>et en </a:t>
            </a:r>
            <a:r>
              <a:rPr b="1" lang="fr-FR" sz="1800" spc="-1" strike="noStrike">
                <a:solidFill>
                  <a:srgbClr val="ffffff"/>
                </a:solidFill>
                <a:latin typeface="Calibri"/>
                <a:ea typeface="Roboto"/>
              </a:rPr>
              <a:t>mathématiques</a:t>
            </a:r>
            <a:r>
              <a:rPr b="0" lang="fr-FR" sz="1800" spc="-1" strike="noStrike">
                <a:solidFill>
                  <a:srgbClr val="ffffff"/>
                </a:solidFill>
                <a:latin typeface="Calibri"/>
                <a:ea typeface="Roboto"/>
              </a:rPr>
              <a:t> </a:t>
            </a:r>
            <a:endParaRPr b="0" lang="fr-FR" sz="1800" spc="-1" strike="noStrike">
              <a:latin typeface="Arial"/>
            </a:endParaRPr>
          </a:p>
          <a:p>
            <a:pPr marL="285840" indent="-285840">
              <a:lnSpc>
                <a:spcPct val="100000"/>
              </a:lnSpc>
              <a:buClr>
                <a:srgbClr val="ffffff"/>
              </a:buClr>
              <a:buFont typeface="Wingdings" charset="2"/>
              <a:buChar char=""/>
            </a:pPr>
            <a:r>
              <a:rPr b="0" lang="fr-FR" sz="1800" spc="-1" strike="noStrike">
                <a:solidFill>
                  <a:srgbClr val="ffffff"/>
                </a:solidFill>
                <a:latin typeface="Calibri"/>
                <a:ea typeface="Roboto"/>
              </a:rPr>
              <a:t>Un </a:t>
            </a:r>
            <a:r>
              <a:rPr b="1" lang="fr-FR" sz="1800" spc="-1" strike="noStrike">
                <a:solidFill>
                  <a:srgbClr val="ffffff"/>
                </a:solidFill>
                <a:latin typeface="Calibri"/>
                <a:ea typeface="Roboto"/>
              </a:rPr>
              <a:t>accompagnement personnalisé </a:t>
            </a:r>
            <a:r>
              <a:rPr b="0" lang="fr-FR" sz="1800" spc="-1" strike="noStrike">
                <a:solidFill>
                  <a:srgbClr val="ffffff"/>
                </a:solidFill>
                <a:latin typeface="Calibri"/>
                <a:ea typeface="Roboto"/>
              </a:rPr>
              <a:t>en fonction des besoins de l’élève</a:t>
            </a:r>
            <a:endParaRPr b="0" lang="fr-FR" sz="1800" spc="-1" strike="noStrike">
              <a:latin typeface="Arial"/>
            </a:endParaRPr>
          </a:p>
          <a:p>
            <a:pPr marL="285840" indent="-285840">
              <a:lnSpc>
                <a:spcPct val="100000"/>
              </a:lnSpc>
              <a:buClr>
                <a:srgbClr val="ffffff"/>
              </a:buClr>
              <a:buFont typeface="Wingdings" charset="2"/>
              <a:buChar char=""/>
            </a:pPr>
            <a:r>
              <a:rPr b="0" lang="fr-FR" sz="1800" spc="-1" strike="noStrike">
                <a:solidFill>
                  <a:srgbClr val="ffffff"/>
                </a:solidFill>
                <a:latin typeface="Calibri"/>
                <a:ea typeface="Roboto"/>
              </a:rPr>
              <a:t>Du temps consacré à </a:t>
            </a:r>
            <a:r>
              <a:rPr b="1" lang="fr-FR" sz="1800" spc="-1" strike="noStrike">
                <a:solidFill>
                  <a:srgbClr val="ffffff"/>
                </a:solidFill>
                <a:latin typeface="Calibri"/>
                <a:ea typeface="Roboto"/>
              </a:rPr>
              <a:t>l’orientation</a:t>
            </a:r>
            <a:endParaRPr b="0" lang="fr-FR" sz="1800" spc="-1" strike="noStrike">
              <a:latin typeface="Arial"/>
            </a:endParaRPr>
          </a:p>
        </p:txBody>
      </p:sp>
      <p:graphicFrame>
        <p:nvGraphicFramePr>
          <p:cNvPr id="243" name="Tableau 9"/>
          <p:cNvGraphicFramePr/>
          <p:nvPr/>
        </p:nvGraphicFramePr>
        <p:xfrm>
          <a:off x="222120" y="2146320"/>
          <a:ext cx="7078320" cy="3898440"/>
        </p:xfrm>
        <a:graphic>
          <a:graphicData uri="http://schemas.openxmlformats.org/drawingml/2006/table">
            <a:tbl>
              <a:tblPr/>
              <a:tblGrid>
                <a:gridCol w="5629320"/>
                <a:gridCol w="1449000"/>
              </a:tblGrid>
              <a:tr h="2916360">
                <a:tc>
                  <a:txBody>
                    <a:bodyPr tIns="45360" bIns="45360" anchor="t">
                      <a:noAutofit/>
                    </a:bodyPr>
                    <a:p>
                      <a:pPr marL="285840" indent="-285840">
                        <a:lnSpc>
                          <a:spcPct val="100000"/>
                        </a:lnSpc>
                        <a:buClr>
                          <a:srgbClr val="000000"/>
                        </a:buClr>
                        <a:buFont typeface="Arial"/>
                        <a:buChar char="•"/>
                      </a:pPr>
                      <a:r>
                        <a:rPr b="1" lang="fr-FR" sz="1800" spc="-1" strike="noStrike">
                          <a:solidFill>
                            <a:srgbClr val="000000"/>
                          </a:solidFill>
                          <a:latin typeface="Calibri"/>
                        </a:rPr>
                        <a:t>Français</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Histoire – géographie</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LV1 et LV2</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Sciences économiques</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Mathématiques</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Physique-chimie</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Sciences de la vie et de la terre</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Éducation physique et sportive</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Enseignement moral et civique</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Sciences numériques et technologie</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d9d9d9"/>
                    </a:solidFill>
                  </a:tcPr>
                </a:tc>
                <a:tc>
                  <a:txBody>
                    <a:bodyPr tIns="45360" bIns="45360" anchor="t">
                      <a:noAutofit/>
                    </a:bodyPr>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4 h</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3 h</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5 h 30</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1 h 30</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4 h</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3 h</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1 h 30</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2 h</a:t>
                      </a:r>
                      <a:endParaRPr b="0" lang="fr-FR" sz="1800" spc="-1" strike="noStrike">
                        <a:latin typeface="Arial"/>
                      </a:endParaRPr>
                    </a:p>
                    <a:p>
                      <a:pPr>
                        <a:lnSpc>
                          <a:spcPct val="100000"/>
                        </a:lnSpc>
                      </a:pPr>
                      <a:r>
                        <a:rPr b="1" lang="fr-FR" sz="1800" spc="-1" strike="noStrike">
                          <a:solidFill>
                            <a:srgbClr val="000000"/>
                          </a:solidFill>
                          <a:latin typeface="Calibri"/>
                        </a:rPr>
                        <a:t>18 h/an</a:t>
                      </a: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1 h 30</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d9d9d9"/>
                    </a:solidFill>
                  </a:tcPr>
                </a:tc>
              </a:tr>
              <a:tr h="982440">
                <a:tc>
                  <a:txBody>
                    <a:bodyPr tIns="45360" bIns="45360" anchor="t">
                      <a:noAutofit/>
                    </a:bodyPr>
                    <a:p>
                      <a:pPr marL="285840" indent="-285840">
                        <a:lnSpc>
                          <a:spcPct val="100000"/>
                        </a:lnSpc>
                        <a:buClr>
                          <a:srgbClr val="000000"/>
                        </a:buClr>
                        <a:buFont typeface="Arial"/>
                        <a:buChar char="•"/>
                      </a:pPr>
                      <a:r>
                        <a:rPr b="1" lang="fr-FR" sz="1800" spc="-1" strike="noStrike">
                          <a:solidFill>
                            <a:srgbClr val="000000"/>
                          </a:solidFill>
                          <a:latin typeface="Calibri"/>
                        </a:rPr>
                        <a:t>Accompagnement personnalisé</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Accompagnement au choix d’orientation</a:t>
                      </a:r>
                      <a:endParaRPr b="0" lang="fr-FR" sz="1800" spc="-1" strike="noStrike">
                        <a:latin typeface="Arial"/>
                      </a:endParaRPr>
                    </a:p>
                    <a:p>
                      <a:pPr marL="285840" indent="-285840">
                        <a:lnSpc>
                          <a:spcPct val="100000"/>
                        </a:lnSpc>
                        <a:buClr>
                          <a:srgbClr val="000000"/>
                        </a:buClr>
                        <a:buFont typeface="Arial"/>
                        <a:buChar char="•"/>
                      </a:pPr>
                      <a:r>
                        <a:rPr b="1" lang="fr-FR" sz="1800" spc="-1" strike="noStrike">
                          <a:solidFill>
                            <a:srgbClr val="000000"/>
                          </a:solidFill>
                          <a:latin typeface="Calibri"/>
                        </a:rPr>
                        <a:t>Heures de vie de classe</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tIns="45360" bIns="45360" anchor="t">
                      <a:noAutofit/>
                    </a:bodyPr>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54 h/an</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bl>
          </a:graphicData>
        </a:graphic>
      </p:graphicFrame>
      <p:sp>
        <p:nvSpPr>
          <p:cNvPr id="244" name="ZoneTexte 10"/>
          <p:cNvSpPr/>
          <p:nvPr/>
        </p:nvSpPr>
        <p:spPr>
          <a:xfrm>
            <a:off x="820800" y="587520"/>
            <a:ext cx="10551600" cy="884160"/>
          </a:xfrm>
          <a:prstGeom prst="rect">
            <a:avLst/>
          </a:prstGeom>
          <a:noFill/>
          <a:ln w="0">
            <a:noFill/>
          </a:ln>
        </p:spPr>
        <p:style>
          <a:lnRef idx="0"/>
          <a:fillRef idx="0"/>
          <a:effectRef idx="0"/>
          <a:fontRef idx="minor"/>
        </p:style>
        <p:txBody>
          <a:bodyPr wrap="none" anchor="t">
            <a:spAutoFit/>
          </a:bodyPr>
          <a:p>
            <a:pPr algn="ctr">
              <a:lnSpc>
                <a:spcPct val="100000"/>
              </a:lnSpc>
            </a:pPr>
            <a:r>
              <a:rPr b="1" lang="fr-FR" sz="3200" spc="-1" strike="noStrike">
                <a:solidFill>
                  <a:srgbClr val="c00000"/>
                </a:solidFill>
                <a:latin typeface="Arial Black"/>
              </a:rPr>
              <a:t>LA SECONDE GÉNÉRALE ET TECHNOLOGIQUE</a:t>
            </a:r>
            <a:endParaRPr b="0" lang="fr-FR" sz="3200" spc="-1" strike="noStrike">
              <a:latin typeface="Arial"/>
            </a:endParaRPr>
          </a:p>
          <a:p>
            <a:pPr algn="ctr">
              <a:lnSpc>
                <a:spcPct val="100000"/>
              </a:lnSpc>
            </a:pPr>
            <a:r>
              <a:rPr b="0" lang="fr-FR" sz="2000" spc="-1" strike="noStrike">
                <a:solidFill>
                  <a:srgbClr val="c00000"/>
                </a:solidFill>
                <a:latin typeface="Calibri"/>
              </a:rPr>
              <a:t>Sauf 2</a:t>
            </a:r>
            <a:r>
              <a:rPr b="0" lang="fr-FR" sz="2000" spc="-1" strike="noStrike" baseline="30000">
                <a:solidFill>
                  <a:srgbClr val="c00000"/>
                </a:solidFill>
                <a:latin typeface="Calibri"/>
              </a:rPr>
              <a:t>de</a:t>
            </a:r>
            <a:r>
              <a:rPr b="0" lang="fr-FR" sz="2000" spc="-1" strike="noStrike">
                <a:solidFill>
                  <a:srgbClr val="c00000"/>
                </a:solidFill>
                <a:latin typeface="Calibri"/>
              </a:rPr>
              <a:t> « sciences et technologies de l’hôtellerie »</a:t>
            </a:r>
            <a:endParaRPr b="0" lang="fr-FR" sz="2000" spc="-1" strike="noStrike">
              <a:latin typeface="Arial"/>
            </a:endParaRPr>
          </a:p>
        </p:txBody>
      </p:sp>
      <p:sp>
        <p:nvSpPr>
          <p:cNvPr id="245" name="ZoneTexte 7"/>
          <p:cNvSpPr/>
          <p:nvPr/>
        </p:nvSpPr>
        <p:spPr>
          <a:xfrm>
            <a:off x="8089920" y="11160"/>
            <a:ext cx="408096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générale et technologique</a:t>
            </a:r>
            <a:endParaRPr b="0" lang="fr-FR" sz="1800" spc="-1" strike="noStrike">
              <a:latin typeface="Arial"/>
            </a:endParaRPr>
          </a:p>
        </p:txBody>
      </p:sp>
      <p:sp>
        <p:nvSpPr>
          <p:cNvPr id="246" name="Rectangle 2"/>
          <p:cNvSpPr/>
          <p:nvPr/>
        </p:nvSpPr>
        <p:spPr>
          <a:xfrm>
            <a:off x="163080" y="1687680"/>
            <a:ext cx="3945240" cy="457560"/>
          </a:xfrm>
          <a:prstGeom prst="rect">
            <a:avLst/>
          </a:prstGeom>
          <a:noFill/>
          <a:ln w="0">
            <a:noFill/>
          </a:ln>
        </p:spPr>
        <p:style>
          <a:lnRef idx="0"/>
          <a:fillRef idx="0"/>
          <a:effectRef idx="0"/>
          <a:fontRef idx="minor"/>
        </p:style>
        <p:txBody>
          <a:bodyPr wrap="none" anchor="t">
            <a:spAutoFit/>
          </a:bodyPr>
          <a:p>
            <a:pPr>
              <a:lnSpc>
                <a:spcPct val="100000"/>
              </a:lnSpc>
            </a:pPr>
            <a:r>
              <a:rPr b="1" lang="fr-FR" sz="2400" spc="-1" strike="noStrike" u="sng">
                <a:solidFill>
                  <a:srgbClr val="c00000"/>
                </a:solidFill>
                <a:uFillTx/>
                <a:latin typeface="Calibri"/>
              </a:rPr>
              <a:t>ENSEIGNEMENTS COMMUNS</a:t>
            </a:r>
            <a:r>
              <a:rPr b="1" lang="fr-FR" sz="2400" spc="-1" strike="noStrike" u="sng">
                <a:solidFill>
                  <a:srgbClr val="ff0000"/>
                </a:solidFill>
                <a:uFillTx/>
                <a:latin typeface="Calibri"/>
              </a:rPr>
              <a:t> </a:t>
            </a:r>
            <a:endParaRPr b="0" lang="fr-FR" sz="2400" spc="-1" strike="noStrike">
              <a:latin typeface="Arial"/>
            </a:endParaRPr>
          </a:p>
        </p:txBody>
      </p:sp>
      <p:sp>
        <p:nvSpPr>
          <p:cNvPr id="247"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0FF2776A-9042-40C0-BF72-0020482BFDFD}" type="slidenum">
              <a:rPr b="0" lang="fr-FR" sz="1000" spc="-1" strike="noStrike">
                <a:solidFill>
                  <a:srgbClr val="ffffff"/>
                </a:solidFill>
                <a:latin typeface="Arial"/>
              </a:rPr>
              <a:t>11</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8" name="Tableau 3"/>
          <p:cNvGraphicFramePr/>
          <p:nvPr/>
        </p:nvGraphicFramePr>
        <p:xfrm>
          <a:off x="3614760" y="880920"/>
          <a:ext cx="8127720" cy="741240"/>
        </p:xfrm>
        <a:graphic>
          <a:graphicData uri="http://schemas.openxmlformats.org/drawingml/2006/table">
            <a:tbl>
              <a:tblPr/>
              <a:tblGrid>
                <a:gridCol w="6113160"/>
                <a:gridCol w="2014560"/>
              </a:tblGrid>
              <a:tr h="370800">
                <a:tc>
                  <a:txBody>
                    <a:bodyPr anchor="t">
                      <a:noAutofit/>
                    </a:bodyPr>
                    <a:p>
                      <a:pPr>
                        <a:lnSpc>
                          <a:spcPct val="100000"/>
                        </a:lnSpc>
                      </a:pPr>
                      <a:r>
                        <a:rPr b="1" lang="fr-FR" sz="1800" spc="-1" strike="noStrike" u="sng" cap="all">
                          <a:solidFill>
                            <a:srgbClr val="000000"/>
                          </a:solidFill>
                          <a:uFillTx/>
                          <a:latin typeface="Calibri"/>
                        </a:rPr>
                        <a:t>Au choix 1 enseignement général </a:t>
                      </a:r>
                      <a:r>
                        <a:rPr b="1" lang="fr-FR" sz="1800" spc="-1" strike="noStrike" cap="all">
                          <a:solidFill>
                            <a:srgbClr val="000000"/>
                          </a:solidFill>
                          <a:latin typeface="Calibri"/>
                        </a:rPr>
                        <a:t>:</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Langues et cultures de l’Antiquité : latin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Langues et cultures de l’Antiquité : grec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Langue vivante 3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Arts : au choix parmi arts plastiques ou cinéma-audiovisuel ou danse ou histoire des arts ou musique ou théâtre Éducation physique et sportive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Arts du cirque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Écologie-agronomie-territoires-développement durable</a:t>
                      </a:r>
                      <a:r>
                        <a:rPr b="1" lang="fr-FR" sz="1800" spc="-1" strike="noStrike">
                          <a:solidFill>
                            <a:srgbClr val="000000"/>
                          </a:solidFill>
                          <a:latin typeface="Calibri"/>
                        </a:rPr>
                        <a:t> </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d9d9d9"/>
                    </a:solidFill>
                  </a:tcPr>
                </a:tc>
                <a:tc>
                  <a:txBody>
                    <a:bodyPr anchor="t">
                      <a:noAutofit/>
                    </a:bodyPr>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6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d9d9d9"/>
                    </a:solidFill>
                  </a:tcPr>
                </a:tc>
              </a:tr>
              <a:tr h="370800">
                <a:tc>
                  <a:txBody>
                    <a:bodyPr anchor="t">
                      <a:noAutofit/>
                    </a:bodyPr>
                    <a:p>
                      <a:pPr>
                        <a:lnSpc>
                          <a:spcPct val="100000"/>
                        </a:lnSpc>
                      </a:pPr>
                      <a:r>
                        <a:rPr b="1" lang="fr-FR" sz="1800" spc="-1" strike="noStrike" u="sng">
                          <a:solidFill>
                            <a:srgbClr val="000000"/>
                          </a:solidFill>
                          <a:uFillTx/>
                          <a:latin typeface="Calibri"/>
                        </a:rPr>
                        <a:t>AU CHOIX 1 ENSEIGNEMENT TECHNOLOGIQUE </a:t>
                      </a:r>
                      <a:r>
                        <a:rPr b="0" lang="fr-FR" sz="1800" spc="-1" strike="noStrike">
                          <a:solidFill>
                            <a:srgbClr val="000000"/>
                          </a:solidFill>
                          <a:latin typeface="Calibri"/>
                        </a:rPr>
                        <a:t>:</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Management et gestion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Santé et social</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Biotechnologies</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Sciences et laboratoire</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Sciences de l’ingénieur</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Création et innovation technologiques</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Création et culture – design</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Hippologie et équitation ou autres pratiques sportives  Pratiques sociales et culturelles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Pratiques professionnelles </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Atelier artistique</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anchor="t">
                      <a:noAutofit/>
                    </a:bodyPr>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1 h 30</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1 h 30</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1 h 30</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1 h 30</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1 h 30</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1 h 30</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6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1800" spc="-1" strike="noStrike">
                          <a:solidFill>
                            <a:srgbClr val="000000"/>
                          </a:solidFill>
                          <a:latin typeface="Calibri"/>
                        </a:rPr>
                        <a:t>3 h</a:t>
                      </a:r>
                      <a:endParaRPr b="0" lang="fr-FR" sz="1800" spc="-1" strike="noStrike">
                        <a:latin typeface="Arial"/>
                      </a:endParaRPr>
                    </a:p>
                    <a:p>
                      <a:pPr>
                        <a:lnSpc>
                          <a:spcPct val="100000"/>
                        </a:lnSpc>
                      </a:pPr>
                      <a:r>
                        <a:rPr b="0" lang="fr-FR" sz="1800" spc="-1" strike="noStrike">
                          <a:solidFill>
                            <a:srgbClr val="000000"/>
                          </a:solidFill>
                          <a:latin typeface="Calibri"/>
                        </a:rPr>
                        <a:t>72 h annuelles</a:t>
                      </a:r>
                      <a:endParaRPr b="0" lang="fr-FR"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r>
            </a:tbl>
          </a:graphicData>
        </a:graphic>
      </p:graphicFrame>
      <p:sp>
        <p:nvSpPr>
          <p:cNvPr id="249" name="Bulle narrative : rectangle à coins arrondis 4"/>
          <p:cNvSpPr/>
          <p:nvPr/>
        </p:nvSpPr>
        <p:spPr>
          <a:xfrm>
            <a:off x="108000" y="2532240"/>
            <a:ext cx="2876040" cy="3234960"/>
          </a:xfrm>
          <a:prstGeom prst="wedgeRoundRectCallout">
            <a:avLst>
              <a:gd name="adj1" fmla="val 71561"/>
              <a:gd name="adj2" fmla="val -22614"/>
              <a:gd name="adj3" fmla="val 16667"/>
            </a:avLst>
          </a:prstGeom>
          <a:solidFill>
            <a:srgbClr val="ffc000"/>
          </a:solidFill>
          <a:ln>
            <a:solidFill>
              <a:srgbClr val="a3a3a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840">
              <a:lnSpc>
                <a:spcPct val="100000"/>
              </a:lnSpc>
              <a:buClr>
                <a:srgbClr val="ffffff"/>
              </a:buClr>
              <a:buFont typeface="Wingdings" charset="2"/>
              <a:buChar char=""/>
            </a:pPr>
            <a:r>
              <a:rPr b="0" lang="fr-FR" sz="1800" spc="-1" strike="noStrike">
                <a:solidFill>
                  <a:srgbClr val="ffffff"/>
                </a:solidFill>
                <a:latin typeface="Calibri"/>
              </a:rPr>
              <a:t>Possibilité de choisir, au maximum,</a:t>
            </a:r>
            <a:br/>
            <a:r>
              <a:rPr b="0" lang="fr-FR" sz="1800" spc="-1" strike="noStrike">
                <a:solidFill>
                  <a:srgbClr val="ffffff"/>
                </a:solidFill>
                <a:latin typeface="Calibri"/>
              </a:rPr>
              <a:t>2 enseignements optionnels (1 en enseignement général et 1 en technologique)</a:t>
            </a:r>
            <a:endParaRPr b="0" lang="fr-FR" sz="1800" spc="-1" strike="noStrike">
              <a:latin typeface="Arial"/>
            </a:endParaRPr>
          </a:p>
          <a:p>
            <a:pPr>
              <a:lnSpc>
                <a:spcPct val="100000"/>
              </a:lnSpc>
            </a:pPr>
            <a:endParaRPr b="0" lang="fr-FR" sz="1800" spc="-1" strike="noStrike">
              <a:latin typeface="Arial"/>
            </a:endParaRPr>
          </a:p>
          <a:p>
            <a:pPr marL="285840" indent="-285840">
              <a:lnSpc>
                <a:spcPct val="100000"/>
              </a:lnSpc>
              <a:buClr>
                <a:srgbClr val="ffffff"/>
              </a:buClr>
              <a:buFont typeface="Wingdings" charset="2"/>
              <a:buChar char=""/>
            </a:pPr>
            <a:r>
              <a:rPr b="0" lang="fr-FR" sz="1800" spc="-1" strike="noStrike">
                <a:solidFill>
                  <a:srgbClr val="ffffff"/>
                </a:solidFill>
                <a:latin typeface="Calibri"/>
              </a:rPr>
              <a:t>Les enseignements LCA latin et grec peuvent être choisis en plus</a:t>
            </a:r>
            <a:endParaRPr b="0" lang="fr-FR" sz="1800" spc="-1" strike="noStrike">
              <a:latin typeface="Arial"/>
            </a:endParaRPr>
          </a:p>
        </p:txBody>
      </p:sp>
      <p:sp>
        <p:nvSpPr>
          <p:cNvPr id="250" name="ZoneTexte 6"/>
          <p:cNvSpPr/>
          <p:nvPr/>
        </p:nvSpPr>
        <p:spPr>
          <a:xfrm>
            <a:off x="3614760" y="419040"/>
            <a:ext cx="6373440" cy="457560"/>
          </a:xfrm>
          <a:prstGeom prst="rect">
            <a:avLst/>
          </a:prstGeom>
          <a:noFill/>
          <a:ln w="0">
            <a:noFill/>
          </a:ln>
        </p:spPr>
        <p:style>
          <a:lnRef idx="0"/>
          <a:fillRef idx="0"/>
          <a:effectRef idx="0"/>
          <a:fontRef idx="minor"/>
        </p:style>
        <p:txBody>
          <a:bodyPr anchor="t">
            <a:spAutoFit/>
          </a:bodyPr>
          <a:p>
            <a:pPr>
              <a:lnSpc>
                <a:spcPct val="100000"/>
              </a:lnSpc>
            </a:pPr>
            <a:r>
              <a:rPr b="1" lang="fr-FR" sz="2400" spc="-1" strike="noStrike" u="sng">
                <a:solidFill>
                  <a:srgbClr val="c00000"/>
                </a:solidFill>
                <a:uFillTx/>
                <a:latin typeface="Calibri"/>
              </a:rPr>
              <a:t>+ de 0 à 4 ENSEIGNEMENT(S) OPTIONNEL(S)</a:t>
            </a:r>
            <a:endParaRPr b="0" lang="fr-FR" sz="2400" spc="-1" strike="noStrike">
              <a:latin typeface="Arial"/>
            </a:endParaRPr>
          </a:p>
        </p:txBody>
      </p:sp>
      <p:sp>
        <p:nvSpPr>
          <p:cNvPr id="251"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6003B58A-FDD4-495E-9C66-37214F591423}" type="slidenum">
              <a:rPr b="0" lang="fr-FR" sz="1000" spc="-1" strike="noStrike">
                <a:solidFill>
                  <a:srgbClr val="ffffff"/>
                </a:solidFill>
                <a:latin typeface="Arial"/>
              </a:rPr>
              <a:t>11</a:t>
            </a:fld>
            <a:endParaRPr b="0" lang="fr-FR" sz="1000" spc="-1" strike="noStrike">
              <a:latin typeface="Times New Roman"/>
            </a:endParaRPr>
          </a:p>
        </p:txBody>
      </p:sp>
      <p:sp>
        <p:nvSpPr>
          <p:cNvPr id="252" name="ZoneTexte 5"/>
          <p:cNvSpPr/>
          <p:nvPr/>
        </p:nvSpPr>
        <p:spPr>
          <a:xfrm>
            <a:off x="8089920" y="11160"/>
            <a:ext cx="408096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générale et technologique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ZoneTexte 2"/>
          <p:cNvSpPr/>
          <p:nvPr/>
        </p:nvSpPr>
        <p:spPr>
          <a:xfrm>
            <a:off x="463680" y="379440"/>
            <a:ext cx="11436120" cy="4482360"/>
          </a:xfrm>
          <a:prstGeom prst="rect">
            <a:avLst/>
          </a:prstGeom>
          <a:noFill/>
          <a:ln w="0">
            <a:noFill/>
          </a:ln>
        </p:spPr>
        <p:style>
          <a:lnRef idx="0"/>
          <a:fillRef idx="0"/>
          <a:effectRef idx="0"/>
          <a:fontRef idx="minor"/>
        </p:style>
        <p:txBody>
          <a:bodyPr anchor="t">
            <a:spAutoFit/>
          </a:bodyPr>
          <a:p>
            <a:pPr algn="ctr">
              <a:lnSpc>
                <a:spcPct val="100000"/>
              </a:lnSpc>
            </a:pPr>
            <a:r>
              <a:rPr b="1" lang="fr-FR" sz="2400" spc="-1" strike="noStrike">
                <a:solidFill>
                  <a:srgbClr val="c00000"/>
                </a:solidFill>
                <a:latin typeface="Calibri"/>
              </a:rPr>
              <a:t>ET EN FIN DE SECONDE GÉNÉRALE ET TECHNOLOGIQUE</a:t>
            </a:r>
            <a:endParaRPr b="0" lang="fr-FR" sz="2400" spc="-1" strike="noStrike">
              <a:latin typeface="Arial"/>
            </a:endParaRPr>
          </a:p>
          <a:p>
            <a:pPr algn="ctr">
              <a:lnSpc>
                <a:spcPct val="100000"/>
              </a:lnSpc>
            </a:pPr>
            <a:endParaRPr b="0" lang="fr-FR" sz="2400" spc="-1" strike="noStrike">
              <a:latin typeface="Arial"/>
            </a:endParaRPr>
          </a:p>
          <a:p>
            <a:pPr algn="just">
              <a:lnSpc>
                <a:spcPct val="100000"/>
              </a:lnSpc>
            </a:pPr>
            <a:r>
              <a:rPr b="0" lang="fr-FR" sz="2000" spc="-1" strike="noStrike">
                <a:solidFill>
                  <a:srgbClr val="000000"/>
                </a:solidFill>
                <a:latin typeface="Calibri"/>
              </a:rPr>
              <a:t>La procédure reste inchangée : vœux des élèves et de leur famille, propositions du conseil de classe aux 2</a:t>
            </a:r>
            <a:r>
              <a:rPr b="0" lang="fr-FR" sz="2000" spc="-1" strike="noStrike" baseline="30000">
                <a:solidFill>
                  <a:srgbClr val="000000"/>
                </a:solidFill>
                <a:latin typeface="Calibri"/>
              </a:rPr>
              <a:t>e</a:t>
            </a:r>
            <a:r>
              <a:rPr b="0" lang="fr-FR" sz="2000" spc="-1" strike="noStrike">
                <a:solidFill>
                  <a:srgbClr val="000000"/>
                </a:solidFill>
                <a:latin typeface="Calibri"/>
              </a:rPr>
              <a:t> </a:t>
            </a:r>
            <a:br/>
            <a:r>
              <a:rPr b="0" lang="fr-FR" sz="2000" spc="-1" strike="noStrike">
                <a:solidFill>
                  <a:srgbClr val="000000"/>
                </a:solidFill>
                <a:latin typeface="Calibri"/>
              </a:rPr>
              <a:t>et 3</a:t>
            </a:r>
            <a:r>
              <a:rPr b="0" lang="fr-FR" sz="2000" spc="-1" strike="noStrike" baseline="30000">
                <a:solidFill>
                  <a:srgbClr val="000000"/>
                </a:solidFill>
                <a:latin typeface="Calibri"/>
              </a:rPr>
              <a:t>e</a:t>
            </a:r>
            <a:r>
              <a:rPr b="0" lang="fr-FR" sz="2000" spc="-1" strike="noStrike">
                <a:solidFill>
                  <a:srgbClr val="000000"/>
                </a:solidFill>
                <a:latin typeface="Calibri"/>
              </a:rPr>
              <a:t> trimestres et décision d’orientation par le chef d’établissement, avec possibilité d’appel en cas </a:t>
            </a:r>
            <a:br/>
            <a:r>
              <a:rPr b="0" lang="fr-FR" sz="2000" spc="-1" strike="noStrike">
                <a:solidFill>
                  <a:srgbClr val="000000"/>
                </a:solidFill>
                <a:latin typeface="Calibri"/>
              </a:rPr>
              <a:t>de désaccord. </a:t>
            </a:r>
            <a:endParaRPr b="0" lang="fr-FR" sz="2000" spc="-1" strike="noStrike">
              <a:latin typeface="Arial"/>
            </a:endParaRPr>
          </a:p>
          <a:p>
            <a:pPr algn="just">
              <a:lnSpc>
                <a:spcPct val="100000"/>
              </a:lnSpc>
            </a:pPr>
            <a:endParaRPr b="0" lang="fr-FR" sz="2000" spc="-1" strike="noStrike">
              <a:latin typeface="Arial"/>
            </a:endParaRPr>
          </a:p>
          <a:p>
            <a:pPr algn="just">
              <a:lnSpc>
                <a:spcPct val="100000"/>
              </a:lnSpc>
            </a:pPr>
            <a:r>
              <a:rPr b="0" lang="fr-FR" sz="2000" spc="-1" strike="noStrike">
                <a:solidFill>
                  <a:srgbClr val="000000"/>
                </a:solidFill>
                <a:latin typeface="Calibri"/>
              </a:rPr>
              <a:t>La décision d’orientation porte désormais sur :</a:t>
            </a:r>
            <a:endParaRPr b="0" lang="fr-FR" sz="2000" spc="-1" strike="noStrike">
              <a:latin typeface="Arial"/>
            </a:endParaRPr>
          </a:p>
          <a:p>
            <a:pPr marL="216000" indent="-216000" algn="just">
              <a:lnSpc>
                <a:spcPct val="100000"/>
              </a:lnSpc>
              <a:buClr>
                <a:srgbClr val="000000"/>
              </a:buClr>
              <a:buFont typeface="Arial"/>
              <a:buChar char="•"/>
            </a:pPr>
            <a:r>
              <a:rPr b="0" lang="fr-FR" sz="2000" spc="-1" strike="noStrike">
                <a:solidFill>
                  <a:srgbClr val="000000"/>
                </a:solidFill>
                <a:latin typeface="Calibri"/>
              </a:rPr>
              <a:t> </a:t>
            </a:r>
            <a:r>
              <a:rPr b="0" lang="fr-FR" sz="2000" spc="-1" strike="noStrike">
                <a:solidFill>
                  <a:srgbClr val="000000"/>
                </a:solidFill>
                <a:latin typeface="Calibri"/>
              </a:rPr>
              <a:t>La voie générale avec  le </a:t>
            </a:r>
            <a:r>
              <a:rPr b="1" lang="fr-FR" sz="2000" spc="-1" strike="noStrike">
                <a:solidFill>
                  <a:srgbClr val="000000"/>
                </a:solidFill>
                <a:latin typeface="Calibri"/>
              </a:rPr>
              <a:t>choix des spécialités </a:t>
            </a:r>
            <a:r>
              <a:rPr b="0" lang="fr-FR" sz="2000" spc="-1" strike="noStrike">
                <a:solidFill>
                  <a:srgbClr val="000000"/>
                </a:solidFill>
                <a:latin typeface="Calibri"/>
              </a:rPr>
              <a:t>, pour des élèves qui se destinent à de longues études (Bac+5  et au –delà) </a:t>
            </a:r>
            <a:endParaRPr b="0" lang="fr-FR" sz="2000" spc="-1" strike="noStrike">
              <a:latin typeface="Arial"/>
            </a:endParaRPr>
          </a:p>
          <a:p>
            <a:pPr marL="216000" indent="-216000" algn="just">
              <a:lnSpc>
                <a:spcPct val="100000"/>
              </a:lnSpc>
              <a:buClr>
                <a:srgbClr val="000000"/>
              </a:buClr>
              <a:buFont typeface="Arial"/>
              <a:buChar char="•"/>
            </a:pPr>
            <a:r>
              <a:rPr b="0" lang="fr-FR" sz="2000" spc="-1" strike="noStrike">
                <a:solidFill>
                  <a:srgbClr val="000000"/>
                </a:solidFill>
                <a:latin typeface="Calibri"/>
              </a:rPr>
              <a:t>Une des </a:t>
            </a:r>
            <a:r>
              <a:rPr b="1" lang="fr-FR" sz="2000" spc="-1" strike="noStrike">
                <a:solidFill>
                  <a:srgbClr val="000000"/>
                </a:solidFill>
                <a:latin typeface="Calibri"/>
              </a:rPr>
              <a:t>8 séries de la voie technologique</a:t>
            </a:r>
            <a:r>
              <a:rPr b="0" lang="fr-FR" sz="2000" spc="-1" strike="noStrike">
                <a:solidFill>
                  <a:srgbClr val="000000"/>
                </a:solidFill>
                <a:latin typeface="Calibri"/>
              </a:rPr>
              <a:t>, pour des élèves qui se destinent à une poursuite d’études à partir de bac +2, avec une démarche plus concrète qu’en voie générale et lié à un domaine particulier.</a:t>
            </a:r>
            <a:endParaRPr b="0" lang="fr-FR" sz="2000" spc="-1" strike="noStrike">
              <a:latin typeface="Arial"/>
            </a:endParaRPr>
          </a:p>
          <a:p>
            <a:pPr algn="just">
              <a:lnSpc>
                <a:spcPct val="100000"/>
              </a:lnSpc>
            </a:pPr>
            <a:endParaRPr b="0" lang="fr-FR" sz="2000" spc="-1" strike="noStrike">
              <a:latin typeface="Arial"/>
            </a:endParaRPr>
          </a:p>
          <a:p>
            <a:pPr marL="343080" indent="-343080" algn="just">
              <a:lnSpc>
                <a:spcPct val="100000"/>
              </a:lnSpc>
              <a:buClr>
                <a:srgbClr val="000000"/>
              </a:buClr>
              <a:buFont typeface="Symbol"/>
              <a:buChar char="Þ"/>
            </a:pPr>
            <a:r>
              <a:rPr b="0" i="1" lang="fr-FR" sz="2000" spc="-1" strike="noStrike">
                <a:solidFill>
                  <a:srgbClr val="000000"/>
                </a:solidFill>
                <a:latin typeface="Calibri"/>
              </a:rPr>
              <a:t>La voie professionnelle peut être conseillée mais n’est pas une décision d’orientation.</a:t>
            </a:r>
            <a:endParaRPr b="0" lang="fr-FR" sz="2000" spc="-1" strike="noStrike">
              <a:latin typeface="Arial"/>
            </a:endParaRPr>
          </a:p>
          <a:p>
            <a:pPr algn="ctr">
              <a:lnSpc>
                <a:spcPct val="100000"/>
              </a:lnSpc>
            </a:pPr>
            <a:endParaRPr b="0" lang="fr-FR" sz="2000" spc="-1" strike="noStrike">
              <a:latin typeface="Arial"/>
            </a:endParaRPr>
          </a:p>
        </p:txBody>
      </p:sp>
      <p:sp>
        <p:nvSpPr>
          <p:cNvPr id="254" name="ZoneTexte 3"/>
          <p:cNvSpPr/>
          <p:nvPr/>
        </p:nvSpPr>
        <p:spPr>
          <a:xfrm>
            <a:off x="8089920" y="11160"/>
            <a:ext cx="408096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générale et technologique</a:t>
            </a:r>
            <a:endParaRPr b="0" lang="fr-FR" sz="1800" spc="-1" strike="noStrike">
              <a:latin typeface="Arial"/>
            </a:endParaRPr>
          </a:p>
        </p:txBody>
      </p:sp>
      <p:sp>
        <p:nvSpPr>
          <p:cNvPr id="255"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D992B719-23BD-45CE-80E1-5D4564BACE58}" type="slidenum">
              <a:rPr b="0" lang="fr-FR" sz="1000" spc="-1" strike="noStrike">
                <a:solidFill>
                  <a:srgbClr val="ffffff"/>
                </a:solidFill>
                <a:latin typeface="Arial"/>
              </a:rPr>
              <a:t>11</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F6E8C431-2DFF-4041-8EDB-EF07507F519A}" type="slidenum">
              <a:rPr b="0" lang="fr-FR" sz="1000" spc="-1" strike="noStrike">
                <a:solidFill>
                  <a:srgbClr val="ffffff"/>
                </a:solidFill>
                <a:latin typeface="Calibri"/>
              </a:rPr>
              <a:t>11</a:t>
            </a:fld>
            <a:endParaRPr b="0" lang="fr-FR" sz="1000" spc="-1" strike="noStrike">
              <a:latin typeface="Times New Roman"/>
            </a:endParaRPr>
          </a:p>
        </p:txBody>
      </p:sp>
      <p:sp>
        <p:nvSpPr>
          <p:cNvPr id="257" name="ZoneTexte 4"/>
          <p:cNvSpPr/>
          <p:nvPr/>
        </p:nvSpPr>
        <p:spPr>
          <a:xfrm>
            <a:off x="28080" y="63360"/>
            <a:ext cx="7031160" cy="457560"/>
          </a:xfrm>
          <a:prstGeom prst="rect">
            <a:avLst/>
          </a:prstGeom>
          <a:noFill/>
          <a:ln w="0">
            <a:noFill/>
          </a:ln>
        </p:spPr>
        <p:style>
          <a:lnRef idx="0"/>
          <a:fillRef idx="0"/>
          <a:effectRef idx="0"/>
          <a:fontRef idx="minor"/>
        </p:style>
        <p:txBody>
          <a:bodyPr wrap="none" anchor="t">
            <a:spAutoFit/>
          </a:bodyPr>
          <a:p>
            <a:pPr>
              <a:lnSpc>
                <a:spcPct val="100000"/>
              </a:lnSpc>
            </a:pPr>
            <a:r>
              <a:rPr b="1" lang="fr-FR" sz="2400" spc="-1" strike="noStrike">
                <a:solidFill>
                  <a:srgbClr val="c00000"/>
                </a:solidFill>
                <a:latin typeface="Calibri"/>
              </a:rPr>
              <a:t>HORAIRES DU CYCLE TERMINAL DE LA VOIE GENERALE</a:t>
            </a:r>
            <a:endParaRPr b="0" lang="fr-FR" sz="2400" spc="-1" strike="noStrike">
              <a:latin typeface="Arial"/>
            </a:endParaRPr>
          </a:p>
        </p:txBody>
      </p:sp>
      <p:sp>
        <p:nvSpPr>
          <p:cNvPr id="258" name="ZoneTexte 5"/>
          <p:cNvSpPr/>
          <p:nvPr/>
        </p:nvSpPr>
        <p:spPr>
          <a:xfrm>
            <a:off x="10263600" y="11160"/>
            <a:ext cx="190008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générale</a:t>
            </a:r>
            <a:endParaRPr b="0" lang="fr-FR" sz="1800" spc="-1" strike="noStrike">
              <a:latin typeface="Arial"/>
            </a:endParaRPr>
          </a:p>
        </p:txBody>
      </p:sp>
      <p:graphicFrame>
        <p:nvGraphicFramePr>
          <p:cNvPr id="259" name="Tableau 9"/>
          <p:cNvGraphicFramePr/>
          <p:nvPr/>
        </p:nvGraphicFramePr>
        <p:xfrm>
          <a:off x="195120" y="525600"/>
          <a:ext cx="5990760" cy="1798200"/>
        </p:xfrm>
        <a:graphic>
          <a:graphicData uri="http://schemas.openxmlformats.org/drawingml/2006/table">
            <a:tbl>
              <a:tblPr/>
              <a:tblGrid>
                <a:gridCol w="5086080"/>
                <a:gridCol w="904680"/>
              </a:tblGrid>
              <a:tr h="1798560">
                <a:tc>
                  <a:txBody>
                    <a:bodyPr lIns="91080" rIns="91080" tIns="45360" bIns="45360" anchor="t">
                      <a:noAutofit/>
                    </a:bodyPr>
                    <a:p>
                      <a:pPr>
                        <a:lnSpc>
                          <a:spcPct val="100000"/>
                        </a:lnSpc>
                        <a:tabLst>
                          <a:tab algn="l" pos="0"/>
                        </a:tabLst>
                      </a:pPr>
                      <a:r>
                        <a:rPr b="1" lang="fr-FR" sz="1600" spc="-1" strike="noStrike" u="sng">
                          <a:solidFill>
                            <a:srgbClr val="ff0000"/>
                          </a:solidFill>
                          <a:uFillTx/>
                          <a:latin typeface="Calibri"/>
                        </a:rPr>
                        <a:t>ENSEIGNEMENTS COMMUNS </a:t>
                      </a:r>
                      <a:r>
                        <a:rPr b="1" lang="fr-FR" sz="1600" spc="-1" strike="noStrike">
                          <a:solidFill>
                            <a:srgbClr val="ff0000"/>
                          </a:solidFill>
                          <a:latin typeface="Calibri"/>
                        </a:rPr>
                        <a:t>:</a:t>
                      </a:r>
                      <a:endParaRPr b="0" lang="fr-FR" sz="1600" spc="-1" strike="noStrike">
                        <a:latin typeface="Arial"/>
                      </a:endParaRPr>
                    </a:p>
                    <a:p>
                      <a:pPr marL="285840" indent="-285840">
                        <a:lnSpc>
                          <a:spcPct val="100000"/>
                        </a:lnSpc>
                        <a:buClr>
                          <a:srgbClr val="ffffff"/>
                        </a:buClr>
                        <a:buFont typeface="Arial"/>
                        <a:buChar char="•"/>
                        <a:tabLst>
                          <a:tab algn="l" pos="0"/>
                        </a:tabLst>
                      </a:pPr>
                      <a:r>
                        <a:rPr b="1" lang="fr-FR" sz="1600" spc="-1" strike="noStrike">
                          <a:solidFill>
                            <a:srgbClr val="ffffff"/>
                          </a:solidFill>
                          <a:latin typeface="Calibri"/>
                        </a:rPr>
                        <a:t>Français </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Histoire-géographie</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LV1 et LV2 (enveloppe globalisée) </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Éducation physique et sportive </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Enseignement scientifique </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Enseignement moral et civique</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9f9f9f"/>
                    </a:solidFill>
                  </a:tcPr>
                </a:tc>
                <a:tc>
                  <a:txBody>
                    <a:bodyPr lIns="91080" rIns="91080" tIns="45360" bIns="45360" anchor="t">
                      <a:noAutofit/>
                    </a:bodyPr>
                    <a:p>
                      <a:pPr>
                        <a:lnSpc>
                          <a:spcPct val="100000"/>
                        </a:lnSpc>
                      </a:pPr>
                      <a:endParaRPr b="0" lang="fr-FR" sz="18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4 h</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3 h</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4 h 30</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2 h</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2 h</a:t>
                      </a:r>
                      <a:endParaRPr b="0" lang="fr-FR" sz="1600" spc="-1" strike="noStrike">
                        <a:latin typeface="Arial"/>
                      </a:endParaRPr>
                    </a:p>
                    <a:p>
                      <a:pPr>
                        <a:lnSpc>
                          <a:spcPct val="100000"/>
                        </a:lnSpc>
                      </a:pPr>
                      <a:r>
                        <a:rPr b="0" lang="fr-FR" sz="1600" spc="-1" strike="noStrike">
                          <a:solidFill>
                            <a:srgbClr val="ffffff"/>
                          </a:solidFill>
                          <a:latin typeface="Calibri"/>
                        </a:rPr>
                        <a:t>18 h/an</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9f9f9f"/>
                    </a:solidFill>
                  </a:tcPr>
                </a:tc>
              </a:tr>
            </a:tbl>
          </a:graphicData>
        </a:graphic>
      </p:graphicFrame>
      <p:sp>
        <p:nvSpPr>
          <p:cNvPr id="260" name="Ellipse 11"/>
          <p:cNvSpPr/>
          <p:nvPr/>
        </p:nvSpPr>
        <p:spPr>
          <a:xfrm>
            <a:off x="3686040" y="663480"/>
            <a:ext cx="1336320" cy="523440"/>
          </a:xfrm>
          <a:prstGeom prst="ellipse">
            <a:avLst/>
          </a:prstGeom>
          <a:solidFill>
            <a:srgbClr val="ff0000"/>
          </a:solidFill>
          <a:ln>
            <a:solidFill>
              <a:srgbClr val="a3a3a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2000" spc="-1" strike="noStrike">
                <a:solidFill>
                  <a:srgbClr val="ffffff"/>
                </a:solidFill>
                <a:latin typeface="Calibri"/>
              </a:rPr>
              <a:t>En 1</a:t>
            </a:r>
            <a:r>
              <a:rPr b="1" lang="fr-FR" sz="2000" spc="-1" strike="noStrike" baseline="30000">
                <a:solidFill>
                  <a:srgbClr val="ffffff"/>
                </a:solidFill>
                <a:latin typeface="Calibri"/>
              </a:rPr>
              <a:t>re</a:t>
            </a:r>
            <a:endParaRPr b="0" lang="fr-FR" sz="2000" spc="-1" strike="noStrike">
              <a:latin typeface="Arial"/>
            </a:endParaRPr>
          </a:p>
        </p:txBody>
      </p:sp>
      <p:graphicFrame>
        <p:nvGraphicFramePr>
          <p:cNvPr id="261" name="Tableau 13"/>
          <p:cNvGraphicFramePr/>
          <p:nvPr/>
        </p:nvGraphicFramePr>
        <p:xfrm>
          <a:off x="6200640" y="525600"/>
          <a:ext cx="5990760" cy="1798200"/>
        </p:xfrm>
        <a:graphic>
          <a:graphicData uri="http://schemas.openxmlformats.org/drawingml/2006/table">
            <a:tbl>
              <a:tblPr/>
              <a:tblGrid>
                <a:gridCol w="5086080"/>
                <a:gridCol w="904680"/>
              </a:tblGrid>
              <a:tr h="1798560">
                <a:tc>
                  <a:txBody>
                    <a:bodyPr lIns="91080" rIns="91080" tIns="45360" bIns="45360" anchor="t">
                      <a:noAutofit/>
                    </a:bodyPr>
                    <a:p>
                      <a:pPr>
                        <a:lnSpc>
                          <a:spcPct val="100000"/>
                        </a:lnSpc>
                        <a:tabLst>
                          <a:tab algn="l" pos="0"/>
                        </a:tabLst>
                      </a:pPr>
                      <a:r>
                        <a:rPr b="1" lang="fr-FR" sz="1600" spc="-1" strike="noStrike" u="sng">
                          <a:solidFill>
                            <a:srgbClr val="ff0000"/>
                          </a:solidFill>
                          <a:uFillTx/>
                          <a:latin typeface="Calibri"/>
                        </a:rPr>
                        <a:t>ENSEIGNEMENTS COMMUNS </a:t>
                      </a:r>
                      <a:r>
                        <a:rPr b="1" lang="fr-FR" sz="1600" spc="-1" strike="noStrike">
                          <a:solidFill>
                            <a:srgbClr val="ff0000"/>
                          </a:solidFill>
                          <a:latin typeface="Calibri"/>
                        </a:rPr>
                        <a:t>:</a:t>
                      </a:r>
                      <a:endParaRPr b="0" lang="fr-FR" sz="1600" spc="-1" strike="noStrike">
                        <a:latin typeface="Arial"/>
                      </a:endParaRPr>
                    </a:p>
                    <a:p>
                      <a:pPr marL="285840" indent="-285840">
                        <a:lnSpc>
                          <a:spcPct val="100000"/>
                        </a:lnSpc>
                        <a:buClr>
                          <a:srgbClr val="ffffff"/>
                        </a:buClr>
                        <a:buFont typeface="Arial"/>
                        <a:buChar char="•"/>
                        <a:tabLst>
                          <a:tab algn="l" pos="0"/>
                        </a:tabLst>
                      </a:pPr>
                      <a:r>
                        <a:rPr b="1" lang="fr-FR" sz="1600" spc="-1" strike="noStrike">
                          <a:solidFill>
                            <a:srgbClr val="ffffff"/>
                          </a:solidFill>
                          <a:latin typeface="Calibri"/>
                        </a:rPr>
                        <a:t>Philosophie</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Histoire-géographie</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LV1 et LV2 (enveloppe globalisée) </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Éducation physique et sportive </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Enseignement scientifique </a:t>
                      </a:r>
                      <a:endParaRPr b="0" lang="fr-FR" sz="1600" spc="-1" strike="noStrike">
                        <a:latin typeface="Arial"/>
                      </a:endParaRPr>
                    </a:p>
                    <a:p>
                      <a:pPr marL="285840" indent="-285840">
                        <a:lnSpc>
                          <a:spcPct val="100000"/>
                        </a:lnSpc>
                        <a:buClr>
                          <a:srgbClr val="ffffff"/>
                        </a:buClr>
                        <a:buFont typeface="Arial"/>
                        <a:buChar char="•"/>
                        <a:tabLst>
                          <a:tab algn="l" pos="0"/>
                        </a:tabLst>
                      </a:pPr>
                      <a:r>
                        <a:rPr b="0" lang="fr-FR" sz="1600" spc="-1" strike="noStrike">
                          <a:solidFill>
                            <a:srgbClr val="ffffff"/>
                          </a:solidFill>
                          <a:latin typeface="Calibri"/>
                        </a:rPr>
                        <a:t>Enseignement moral et civique</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9f9f9f"/>
                    </a:solidFill>
                  </a:tcPr>
                </a:tc>
                <a:tc>
                  <a:txBody>
                    <a:bodyPr lIns="91080" rIns="91080" tIns="45360" bIns="45360" anchor="t">
                      <a:noAutofit/>
                    </a:bodyPr>
                    <a:p>
                      <a:pPr>
                        <a:lnSpc>
                          <a:spcPct val="100000"/>
                        </a:lnSpc>
                      </a:pPr>
                      <a:endParaRPr b="0" lang="fr-FR" sz="18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4 h</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3 h</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4 h </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2 h</a:t>
                      </a:r>
                      <a:endParaRPr b="0" lang="fr-FR" sz="16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2 h</a:t>
                      </a:r>
                      <a:endParaRPr b="0" lang="fr-FR" sz="1600" spc="-1" strike="noStrike">
                        <a:latin typeface="Arial"/>
                      </a:endParaRPr>
                    </a:p>
                    <a:p>
                      <a:pPr>
                        <a:lnSpc>
                          <a:spcPct val="100000"/>
                        </a:lnSpc>
                      </a:pPr>
                      <a:r>
                        <a:rPr b="0" lang="fr-FR" sz="1600" spc="-1" strike="noStrike">
                          <a:solidFill>
                            <a:srgbClr val="ffffff"/>
                          </a:solidFill>
                          <a:latin typeface="Calibri"/>
                        </a:rPr>
                        <a:t>18 h/an</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9f9f9f"/>
                    </a:solidFill>
                  </a:tcPr>
                </a:tc>
              </a:tr>
            </a:tbl>
          </a:graphicData>
        </a:graphic>
      </p:graphicFrame>
      <p:sp>
        <p:nvSpPr>
          <p:cNvPr id="262" name="Ellipse 14"/>
          <p:cNvSpPr/>
          <p:nvPr/>
        </p:nvSpPr>
        <p:spPr>
          <a:xfrm>
            <a:off x="9686880" y="668160"/>
            <a:ext cx="1253880" cy="518760"/>
          </a:xfrm>
          <a:prstGeom prst="ellipse">
            <a:avLst/>
          </a:prstGeom>
          <a:solidFill>
            <a:srgbClr val="ff0000"/>
          </a:solidFill>
          <a:ln>
            <a:solidFill>
              <a:srgbClr val="a3a3a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2000" spc="-1" strike="noStrike">
                <a:solidFill>
                  <a:srgbClr val="ffffff"/>
                </a:solidFill>
                <a:latin typeface="Calibri"/>
              </a:rPr>
              <a:t>En T</a:t>
            </a:r>
            <a:r>
              <a:rPr b="1" lang="fr-FR" sz="2000" spc="-1" strike="noStrike" baseline="30000">
                <a:solidFill>
                  <a:srgbClr val="ffffff"/>
                </a:solidFill>
                <a:latin typeface="Calibri"/>
              </a:rPr>
              <a:t>le</a:t>
            </a:r>
            <a:endParaRPr b="0" lang="fr-FR" sz="2000" spc="-1" strike="noStrike">
              <a:latin typeface="Arial"/>
            </a:endParaRPr>
          </a:p>
        </p:txBody>
      </p:sp>
      <p:graphicFrame>
        <p:nvGraphicFramePr>
          <p:cNvPr id="263" name="Tableau 15"/>
          <p:cNvGraphicFramePr/>
          <p:nvPr/>
        </p:nvGraphicFramePr>
        <p:xfrm>
          <a:off x="6200640" y="2403360"/>
          <a:ext cx="5990760" cy="4454280"/>
        </p:xfrm>
        <a:graphic>
          <a:graphicData uri="http://schemas.openxmlformats.org/drawingml/2006/table">
            <a:tbl>
              <a:tblPr/>
              <a:tblGrid>
                <a:gridCol w="5039280"/>
                <a:gridCol w="951840"/>
              </a:tblGrid>
              <a:tr h="3260880">
                <a:tc>
                  <a:txBody>
                    <a:bodyPr lIns="91080" rIns="91080" tIns="45360" bIns="45360" anchor="t">
                      <a:noAutofit/>
                    </a:bodyPr>
                    <a:p>
                      <a:pPr>
                        <a:lnSpc>
                          <a:spcPct val="100000"/>
                        </a:lnSpc>
                      </a:pPr>
                      <a:r>
                        <a:rPr b="1" lang="fr-FR" sz="1600" spc="-1" strike="noStrike" u="sng">
                          <a:solidFill>
                            <a:srgbClr val="ff0000"/>
                          </a:solidFill>
                          <a:uFillTx/>
                          <a:latin typeface="Calibri"/>
                        </a:rPr>
                        <a:t>ENSEIGNEMENTS DE SPÉCIALITÉ</a:t>
                      </a:r>
                      <a:r>
                        <a:rPr b="1" lang="fr-FR" sz="1600" spc="-1" strike="noStrike">
                          <a:solidFill>
                            <a:srgbClr val="ff0000"/>
                          </a:solidFill>
                          <a:latin typeface="Calibri"/>
                        </a:rPr>
                        <a:t> </a:t>
                      </a:r>
                      <a:r>
                        <a:rPr b="1" lang="fr-FR" sz="1400" spc="-1" strike="noStrike">
                          <a:solidFill>
                            <a:srgbClr val="ff0000"/>
                          </a:solidFill>
                          <a:latin typeface="Calibri"/>
                        </a:rPr>
                        <a:t>:</a:t>
                      </a:r>
                      <a:endParaRPr b="0" lang="fr-FR" sz="14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Arts </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Biologie-écologie </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Histoire-géographie, géopolitique et sciences politiques</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Humanités, littérature et philosophie </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Langues, littératures et cultures étrangères </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Littérature et LCA</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Mathématiques</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Numérique et sciences informatiques </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Physique-chimie</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Sciences de la vie et de la Terre </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Sciences de l’ingénieur </a:t>
                      </a:r>
                      <a:endParaRPr b="0" lang="fr-FR" sz="1600" spc="-1" strike="noStrike">
                        <a:latin typeface="Arial"/>
                      </a:endParaRPr>
                    </a:p>
                    <a:p>
                      <a:pPr marL="285840" indent="-285840">
                        <a:lnSpc>
                          <a:spcPct val="100000"/>
                        </a:lnSpc>
                        <a:buClr>
                          <a:srgbClr val="000000"/>
                        </a:buClr>
                        <a:buFont typeface="Arial"/>
                        <a:buChar char="•"/>
                      </a:pPr>
                      <a:r>
                        <a:rPr b="0" lang="fr-FR" sz="1600" spc="-1" strike="noStrike">
                          <a:solidFill>
                            <a:srgbClr val="000000"/>
                          </a:solidFill>
                          <a:latin typeface="Calibri"/>
                        </a:rPr>
                        <a:t>Sciences économiques et sociales</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dddddd"/>
                    </a:solidFill>
                  </a:tcPr>
                </a:tc>
                <a:tc>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dddddd"/>
                    </a:solidFill>
                  </a:tcPr>
                </a:tc>
              </a:tr>
              <a:tr h="822600">
                <a:tc>
                  <a:txBody>
                    <a:bodyPr lIns="91080" rIns="91080" tIns="45360" bIns="45360" anchor="t">
                      <a:noAutofit/>
                    </a:bodyPr>
                    <a:p>
                      <a:pPr>
                        <a:lnSpc>
                          <a:spcPct val="100000"/>
                        </a:lnSpc>
                      </a:pPr>
                      <a:r>
                        <a:rPr b="0" lang="fr-FR" sz="1600" spc="-1" strike="noStrike">
                          <a:solidFill>
                            <a:srgbClr val="000000"/>
                          </a:solidFill>
                          <a:latin typeface="Calibri"/>
                        </a:rPr>
                        <a:t>Accompagnement personnalisé </a:t>
                      </a:r>
                      <a:endParaRPr b="0" lang="fr-FR" sz="1600" spc="-1" strike="noStrike">
                        <a:latin typeface="Arial"/>
                      </a:endParaRPr>
                    </a:p>
                    <a:p>
                      <a:pPr>
                        <a:lnSpc>
                          <a:spcPct val="100000"/>
                        </a:lnSpc>
                      </a:pPr>
                      <a:r>
                        <a:rPr b="0" lang="fr-FR" sz="1600" spc="-1" strike="noStrike">
                          <a:solidFill>
                            <a:srgbClr val="000000"/>
                          </a:solidFill>
                          <a:latin typeface="Calibri"/>
                        </a:rPr>
                        <a:t>Accompagnement au choix de l’orientation </a:t>
                      </a:r>
                      <a:endParaRPr b="0" lang="fr-FR" sz="1600" spc="-1" strike="noStrike">
                        <a:latin typeface="Arial"/>
                      </a:endParaRPr>
                    </a:p>
                    <a:p>
                      <a:pPr>
                        <a:lnSpc>
                          <a:spcPct val="100000"/>
                        </a:lnSpc>
                      </a:pPr>
                      <a:r>
                        <a:rPr b="0" lang="fr-FR" sz="1600" spc="-1" strike="noStrike">
                          <a:solidFill>
                            <a:srgbClr val="000000"/>
                          </a:solidFill>
                          <a:latin typeface="Calibri"/>
                        </a:rPr>
                        <a:t>Heures de vie de classe</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lIns="91080" rIns="91080" tIns="45360" bIns="45360" anchor="t">
                      <a:noAutofit/>
                    </a:bodyPr>
                    <a:p>
                      <a:pPr>
                        <a:lnSpc>
                          <a:spcPct val="100000"/>
                        </a:lnSpc>
                      </a:pPr>
                      <a:endParaRPr b="0" lang="fr-FR" sz="1800" spc="-1" strike="noStrike">
                        <a:latin typeface="Arial"/>
                      </a:endParaRPr>
                    </a:p>
                    <a:p>
                      <a:pPr>
                        <a:lnSpc>
                          <a:spcPct val="100000"/>
                        </a:lnSpc>
                      </a:pPr>
                      <a:r>
                        <a:rPr b="0" lang="fr-FR" sz="1600" spc="-1" strike="noStrike">
                          <a:solidFill>
                            <a:srgbClr val="000000"/>
                          </a:solidFill>
                          <a:latin typeface="Calibri"/>
                        </a:rPr>
                        <a:t>54 h/an</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r>
              <a:tr h="370800">
                <a:tc>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8f8f8"/>
                    </a:solidFill>
                  </a:tcPr>
                </a:tc>
                <a:tc>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8f8f8"/>
                    </a:solidFill>
                  </a:tcPr>
                </a:tc>
              </a:tr>
            </a:tbl>
          </a:graphicData>
        </a:graphic>
      </p:graphicFrame>
      <p:sp>
        <p:nvSpPr>
          <p:cNvPr id="264" name="Bulle narrative : rectangle à coins arrondis 4"/>
          <p:cNvSpPr/>
          <p:nvPr/>
        </p:nvSpPr>
        <p:spPr>
          <a:xfrm>
            <a:off x="108000" y="2532240"/>
            <a:ext cx="4914720" cy="3234960"/>
          </a:xfrm>
          <a:prstGeom prst="wedgeRoundRectCallout">
            <a:avLst>
              <a:gd name="adj1" fmla="val 71561"/>
              <a:gd name="adj2" fmla="val -22614"/>
              <a:gd name="adj3" fmla="val 16667"/>
            </a:avLst>
          </a:prstGeom>
          <a:solidFill>
            <a:srgbClr val="ffc000"/>
          </a:solidFill>
          <a:ln>
            <a:solidFill>
              <a:srgbClr val="a3a3a3"/>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840">
              <a:lnSpc>
                <a:spcPct val="100000"/>
              </a:lnSpc>
              <a:buClr>
                <a:srgbClr val="ffffff"/>
              </a:buClr>
              <a:buFont typeface="Wingdings" charset="2"/>
              <a:buChar char=""/>
            </a:pPr>
            <a:r>
              <a:rPr b="0" lang="fr-FR" sz="1800" spc="-1" strike="noStrike">
                <a:solidFill>
                  <a:srgbClr val="ffffff"/>
                </a:solidFill>
                <a:latin typeface="Calibri"/>
              </a:rPr>
              <a:t>En 1</a:t>
            </a:r>
            <a:r>
              <a:rPr b="0" lang="fr-FR" sz="1800" spc="-1" strike="noStrike" baseline="30000">
                <a:solidFill>
                  <a:srgbClr val="ffffff"/>
                </a:solidFill>
                <a:latin typeface="Calibri"/>
              </a:rPr>
              <a:t>ère</a:t>
            </a:r>
            <a:r>
              <a:rPr b="0" lang="fr-FR" sz="1800" spc="-1" strike="noStrike">
                <a:solidFill>
                  <a:srgbClr val="ffffff"/>
                </a:solidFill>
                <a:latin typeface="Calibri"/>
              </a:rPr>
              <a:t> : </a:t>
            </a:r>
            <a:r>
              <a:rPr b="1" lang="fr-FR" sz="1800" spc="-1" strike="noStrike">
                <a:solidFill>
                  <a:srgbClr val="ffffff"/>
                </a:solidFill>
                <a:latin typeface="Calibri"/>
              </a:rPr>
              <a:t>choix de 3 enseignements de spécialité  (4h) </a:t>
            </a:r>
            <a:r>
              <a:rPr b="0" lang="fr-FR" sz="1800" spc="-1" strike="noStrike">
                <a:solidFill>
                  <a:srgbClr val="ffffff"/>
                </a:solidFill>
                <a:latin typeface="Calibri"/>
              </a:rPr>
              <a:t>+ éventuellement un enseignement optionnel 3h</a:t>
            </a:r>
            <a:endParaRPr b="0" lang="fr-FR" sz="1800" spc="-1" strike="noStrike">
              <a:latin typeface="Arial"/>
            </a:endParaRPr>
          </a:p>
          <a:p>
            <a:pPr>
              <a:lnSpc>
                <a:spcPct val="100000"/>
              </a:lnSpc>
            </a:pPr>
            <a:endParaRPr b="0" lang="fr-FR" sz="1800" spc="-1" strike="noStrike">
              <a:latin typeface="Arial"/>
            </a:endParaRPr>
          </a:p>
          <a:p>
            <a:pPr marL="285840" indent="-285840">
              <a:lnSpc>
                <a:spcPct val="100000"/>
              </a:lnSpc>
              <a:buClr>
                <a:srgbClr val="ffffff"/>
              </a:buClr>
              <a:buFont typeface="Wingdings" charset="2"/>
              <a:buChar char=""/>
            </a:pPr>
            <a:r>
              <a:rPr b="0" lang="fr-FR" sz="1800" spc="-1" strike="noStrike">
                <a:solidFill>
                  <a:srgbClr val="ffffff"/>
                </a:solidFill>
                <a:latin typeface="Calibri"/>
              </a:rPr>
              <a:t>En Terminale: </a:t>
            </a:r>
            <a:r>
              <a:rPr b="1" lang="fr-FR" sz="1800" spc="-1" strike="noStrike">
                <a:solidFill>
                  <a:srgbClr val="ffffff"/>
                </a:solidFill>
                <a:latin typeface="Calibri"/>
              </a:rPr>
              <a:t>choix de 2 enseignements de spécialité (6h)  parmi ceux suivis en 1</a:t>
            </a:r>
            <a:r>
              <a:rPr b="1" lang="fr-FR" sz="1800" spc="-1" strike="noStrike" baseline="30000">
                <a:solidFill>
                  <a:srgbClr val="ffffff"/>
                </a:solidFill>
                <a:latin typeface="Calibri"/>
              </a:rPr>
              <a:t>ère</a:t>
            </a:r>
            <a:r>
              <a:rPr b="1" lang="fr-FR" sz="1800" spc="-1" strike="noStrike">
                <a:solidFill>
                  <a:srgbClr val="ffffff"/>
                </a:solidFill>
                <a:latin typeface="Calibri"/>
              </a:rPr>
              <a:t> </a:t>
            </a:r>
            <a:r>
              <a:rPr b="0" lang="fr-FR" sz="1800" spc="-1" strike="noStrike">
                <a:solidFill>
                  <a:srgbClr val="ffffff"/>
                </a:solidFill>
                <a:latin typeface="Calibri"/>
              </a:rPr>
              <a:t>+ éventuellement deux enseignements optionnels 3h</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65" name="Tableau 2"/>
          <p:cNvGraphicFramePr/>
          <p:nvPr/>
        </p:nvGraphicFramePr>
        <p:xfrm>
          <a:off x="1204920" y="1722600"/>
          <a:ext cx="9629280" cy="3879360"/>
        </p:xfrm>
        <a:graphic>
          <a:graphicData uri="http://schemas.openxmlformats.org/drawingml/2006/table">
            <a:tbl>
              <a:tblPr/>
              <a:tblGrid>
                <a:gridCol w="7486200"/>
                <a:gridCol w="2143080"/>
              </a:tblGrid>
              <a:tr h="2092680">
                <a:tc>
                  <a:txBody>
                    <a:bodyPr lIns="91080" rIns="91080" tIns="45360" bIns="45360" anchor="t">
                      <a:noAutofit/>
                    </a:bodyPr>
                    <a:p>
                      <a:pPr>
                        <a:lnSpc>
                          <a:spcPct val="100000"/>
                        </a:lnSpc>
                      </a:pPr>
                      <a:r>
                        <a:rPr b="1" lang="fr-FR" sz="1600" spc="-1" strike="noStrike" u="sng">
                          <a:solidFill>
                            <a:srgbClr val="ff0000"/>
                          </a:solidFill>
                          <a:uFillTx/>
                          <a:latin typeface="Calibri"/>
                        </a:rPr>
                        <a:t>ENSEIGNEMENTS COMMUNS </a:t>
                      </a:r>
                      <a:r>
                        <a:rPr b="1" lang="fr-FR" sz="1600" spc="-1" strike="noStrike">
                          <a:solidFill>
                            <a:srgbClr val="ff0000"/>
                          </a:solidFill>
                          <a:latin typeface="Calibri"/>
                        </a:rPr>
                        <a:t>:</a:t>
                      </a:r>
                      <a:endParaRPr b="0" lang="fr-FR" sz="1600" spc="-1" strike="noStrike">
                        <a:latin typeface="Arial"/>
                      </a:endParaRPr>
                    </a:p>
                    <a:p>
                      <a:pPr>
                        <a:lnSpc>
                          <a:spcPct val="100000"/>
                        </a:lnSpc>
                      </a:pPr>
                      <a:r>
                        <a:rPr b="0" lang="fr-FR" sz="1600" spc="-1" strike="noStrike">
                          <a:solidFill>
                            <a:srgbClr val="ffffff"/>
                          </a:solidFill>
                          <a:latin typeface="Calibri"/>
                        </a:rPr>
                        <a:t>Français</a:t>
                      </a:r>
                      <a:endParaRPr b="0" lang="fr-FR" sz="1600" spc="-1" strike="noStrike">
                        <a:latin typeface="Arial"/>
                      </a:endParaRPr>
                    </a:p>
                    <a:p>
                      <a:pPr>
                        <a:lnSpc>
                          <a:spcPct val="100000"/>
                        </a:lnSpc>
                      </a:pPr>
                      <a:r>
                        <a:rPr b="0" lang="fr-FR" sz="1600" spc="-1" strike="noStrike">
                          <a:solidFill>
                            <a:srgbClr val="ffffff"/>
                          </a:solidFill>
                          <a:latin typeface="Calibri"/>
                        </a:rPr>
                        <a:t>Philosophie</a:t>
                      </a:r>
                      <a:endParaRPr b="0" lang="fr-FR" sz="1600" spc="-1" strike="noStrike">
                        <a:latin typeface="Arial"/>
                      </a:endParaRPr>
                    </a:p>
                    <a:p>
                      <a:pPr>
                        <a:lnSpc>
                          <a:spcPct val="100000"/>
                        </a:lnSpc>
                      </a:pPr>
                      <a:r>
                        <a:rPr b="0" lang="fr-FR" sz="1600" spc="-1" strike="noStrike">
                          <a:solidFill>
                            <a:srgbClr val="ffffff"/>
                          </a:solidFill>
                          <a:latin typeface="Calibri"/>
                        </a:rPr>
                        <a:t>Histoire-géographie</a:t>
                      </a:r>
                      <a:endParaRPr b="0" lang="fr-FR" sz="1600" spc="-1" strike="noStrike">
                        <a:latin typeface="Arial"/>
                      </a:endParaRPr>
                    </a:p>
                    <a:p>
                      <a:pPr>
                        <a:lnSpc>
                          <a:spcPct val="100000"/>
                        </a:lnSpc>
                      </a:pPr>
                      <a:r>
                        <a:rPr b="0" lang="fr-FR" sz="1600" spc="-1" strike="noStrike">
                          <a:solidFill>
                            <a:srgbClr val="ffffff"/>
                          </a:solidFill>
                          <a:latin typeface="Calibri"/>
                        </a:rPr>
                        <a:t>Enseignement moral et civique</a:t>
                      </a:r>
                      <a:endParaRPr b="0" lang="fr-FR" sz="1600" spc="-1" strike="noStrike">
                        <a:latin typeface="Arial"/>
                      </a:endParaRPr>
                    </a:p>
                    <a:p>
                      <a:pPr>
                        <a:lnSpc>
                          <a:spcPct val="100000"/>
                        </a:lnSpc>
                      </a:pPr>
                      <a:r>
                        <a:rPr b="0" lang="fr-FR" sz="1600" spc="-1" strike="noStrike">
                          <a:solidFill>
                            <a:srgbClr val="ffffff"/>
                          </a:solidFill>
                          <a:latin typeface="Calibri"/>
                        </a:rPr>
                        <a:t>Mathématiques</a:t>
                      </a:r>
                      <a:endParaRPr b="0" lang="fr-FR" sz="1600" spc="-1" strike="noStrike">
                        <a:latin typeface="Arial"/>
                      </a:endParaRPr>
                    </a:p>
                    <a:p>
                      <a:pPr>
                        <a:lnSpc>
                          <a:spcPct val="100000"/>
                        </a:lnSpc>
                      </a:pPr>
                      <a:r>
                        <a:rPr b="0" lang="fr-FR" sz="1600" spc="-1" strike="noStrike">
                          <a:solidFill>
                            <a:srgbClr val="ffffff"/>
                          </a:solidFill>
                          <a:latin typeface="Calibri"/>
                        </a:rPr>
                        <a:t>LV1 et LV2</a:t>
                      </a:r>
                      <a:endParaRPr b="0" lang="fr-FR" sz="1600" spc="-1" strike="noStrike">
                        <a:latin typeface="Arial"/>
                      </a:endParaRPr>
                    </a:p>
                    <a:p>
                      <a:pPr>
                        <a:lnSpc>
                          <a:spcPct val="100000"/>
                        </a:lnSpc>
                      </a:pPr>
                      <a:r>
                        <a:rPr b="0" lang="fr-FR" sz="1600" spc="-1" strike="noStrike">
                          <a:solidFill>
                            <a:srgbClr val="ffffff"/>
                          </a:solidFill>
                          <a:latin typeface="Calibri"/>
                        </a:rPr>
                        <a:t>Éducation physique et sportive</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9f9f9f"/>
                    </a:solidFill>
                  </a:tcPr>
                </a:tc>
                <a:tc>
                  <a:txBody>
                    <a:bodyPr lIns="91080" rIns="91080" tIns="45360" bIns="45360" anchor="t">
                      <a:noAutofit/>
                    </a:bodyPr>
                    <a:p>
                      <a:pPr>
                        <a:lnSpc>
                          <a:spcPct val="100000"/>
                        </a:lnSpc>
                      </a:pPr>
                      <a:endParaRPr b="0" lang="fr-FR" sz="1800" spc="-1" strike="noStrike">
                        <a:latin typeface="Arial"/>
                      </a:endParaRPr>
                    </a:p>
                    <a:p>
                      <a:pPr>
                        <a:lnSpc>
                          <a:spcPct val="100000"/>
                        </a:lnSpc>
                      </a:pPr>
                      <a:r>
                        <a:rPr b="0" lang="fr-FR" sz="1600" spc="-1" strike="noStrike">
                          <a:solidFill>
                            <a:srgbClr val="ffffff"/>
                          </a:solidFill>
                          <a:latin typeface="Calibri"/>
                        </a:rPr>
                        <a:t>  </a:t>
                      </a:r>
                      <a:r>
                        <a:rPr b="0" lang="fr-FR" sz="1600" spc="-1" strike="noStrike">
                          <a:solidFill>
                            <a:srgbClr val="ffffff"/>
                          </a:solidFill>
                          <a:latin typeface="Calibri"/>
                        </a:rPr>
                        <a:t>3 h en 1</a:t>
                      </a:r>
                      <a:r>
                        <a:rPr b="0" lang="fr-FR" sz="1600" spc="-1" strike="noStrike" baseline="30000">
                          <a:solidFill>
                            <a:srgbClr val="ffffff"/>
                          </a:solidFill>
                          <a:latin typeface="Calibri"/>
                        </a:rPr>
                        <a:t>re</a:t>
                      </a:r>
                      <a:endParaRPr b="0" lang="fr-FR" sz="1600" spc="-1" strike="noStrike">
                        <a:latin typeface="Arial"/>
                      </a:endParaRPr>
                    </a:p>
                    <a:p>
                      <a:pPr>
                        <a:lnSpc>
                          <a:spcPct val="100000"/>
                        </a:lnSpc>
                        <a:tabLst>
                          <a:tab algn="l" pos="0"/>
                        </a:tabLst>
                      </a:pPr>
                      <a:r>
                        <a:rPr b="0" lang="fr-FR" sz="1600" spc="-1" strike="noStrike">
                          <a:solidFill>
                            <a:srgbClr val="ffffff"/>
                          </a:solidFill>
                          <a:latin typeface="Calibri"/>
                        </a:rPr>
                        <a:t>  </a:t>
                      </a:r>
                      <a:r>
                        <a:rPr b="0" lang="fr-FR" sz="1600" spc="-1" strike="noStrike">
                          <a:solidFill>
                            <a:srgbClr val="ffffff"/>
                          </a:solidFill>
                          <a:latin typeface="Calibri"/>
                        </a:rPr>
                        <a:t>2 h en T</a:t>
                      </a:r>
                      <a:r>
                        <a:rPr b="0" lang="fr-FR" sz="1600" spc="-1" strike="noStrike" baseline="30000">
                          <a:solidFill>
                            <a:srgbClr val="ffffff"/>
                          </a:solidFill>
                          <a:latin typeface="Calibri"/>
                        </a:rPr>
                        <a:t>le</a:t>
                      </a:r>
                      <a:endParaRPr b="0" lang="fr-FR" sz="1600" spc="-1" strike="noStrike">
                        <a:latin typeface="Arial"/>
                      </a:endParaRPr>
                    </a:p>
                    <a:p>
                      <a:pPr>
                        <a:lnSpc>
                          <a:spcPct val="100000"/>
                        </a:lnSpc>
                        <a:tabLst>
                          <a:tab algn="l" pos="0"/>
                        </a:tabLst>
                      </a:pPr>
                      <a:r>
                        <a:rPr b="0" lang="fr-FR" sz="1600" spc="-1" strike="noStrike">
                          <a:solidFill>
                            <a:srgbClr val="ffffff"/>
                          </a:solidFill>
                          <a:latin typeface="Calibri"/>
                        </a:rPr>
                        <a:t>  </a:t>
                      </a:r>
                      <a:r>
                        <a:rPr b="0" lang="fr-FR" sz="1600" spc="-1" strike="noStrike">
                          <a:solidFill>
                            <a:srgbClr val="ffffff"/>
                          </a:solidFill>
                          <a:latin typeface="Calibri"/>
                        </a:rPr>
                        <a:t>1 h 30</a:t>
                      </a:r>
                      <a:endParaRPr b="0" lang="fr-FR" sz="1600" spc="-1" strike="noStrike">
                        <a:latin typeface="Arial"/>
                      </a:endParaRPr>
                    </a:p>
                    <a:p>
                      <a:pPr>
                        <a:lnSpc>
                          <a:spcPct val="100000"/>
                        </a:lnSpc>
                        <a:tabLst>
                          <a:tab algn="l" pos="0"/>
                        </a:tabLst>
                      </a:pPr>
                      <a:r>
                        <a:rPr b="0" lang="fr-FR" sz="1600" spc="-1" strike="noStrike">
                          <a:solidFill>
                            <a:srgbClr val="ffffff"/>
                          </a:solidFill>
                          <a:latin typeface="Calibri"/>
                        </a:rPr>
                        <a:t>18 h/an</a:t>
                      </a:r>
                      <a:endParaRPr b="0" lang="fr-FR" sz="1600" spc="-1" strike="noStrike">
                        <a:latin typeface="Arial"/>
                      </a:endParaRPr>
                    </a:p>
                    <a:p>
                      <a:pPr>
                        <a:lnSpc>
                          <a:spcPct val="100000"/>
                        </a:lnSpc>
                        <a:tabLst>
                          <a:tab algn="l" pos="0"/>
                        </a:tabLst>
                      </a:pPr>
                      <a:r>
                        <a:rPr b="0" lang="fr-FR" sz="1600" spc="-1" strike="noStrike">
                          <a:solidFill>
                            <a:srgbClr val="ffffff"/>
                          </a:solidFill>
                          <a:latin typeface="Calibri"/>
                        </a:rPr>
                        <a:t>  </a:t>
                      </a:r>
                      <a:r>
                        <a:rPr b="0" lang="fr-FR" sz="1600" spc="-1" strike="noStrike">
                          <a:solidFill>
                            <a:srgbClr val="ffffff"/>
                          </a:solidFill>
                          <a:latin typeface="Calibri"/>
                        </a:rPr>
                        <a:t>3 h</a:t>
                      </a:r>
                      <a:endParaRPr b="0" lang="fr-FR" sz="1600" spc="-1" strike="noStrike">
                        <a:latin typeface="Arial"/>
                      </a:endParaRPr>
                    </a:p>
                    <a:p>
                      <a:pPr>
                        <a:lnSpc>
                          <a:spcPct val="100000"/>
                        </a:lnSpc>
                        <a:tabLst>
                          <a:tab algn="l" pos="0"/>
                        </a:tabLst>
                      </a:pPr>
                      <a:r>
                        <a:rPr b="0" lang="fr-FR" sz="1600" spc="-1" strike="noStrike">
                          <a:solidFill>
                            <a:srgbClr val="ffffff"/>
                          </a:solidFill>
                          <a:latin typeface="Calibri"/>
                        </a:rPr>
                        <a:t>  </a:t>
                      </a:r>
                      <a:r>
                        <a:rPr b="0" lang="fr-FR" sz="1600" spc="-1" strike="noStrike">
                          <a:solidFill>
                            <a:srgbClr val="ffffff"/>
                          </a:solidFill>
                          <a:latin typeface="Calibri"/>
                        </a:rPr>
                        <a:t>4 h</a:t>
                      </a:r>
                      <a:endParaRPr b="0" lang="fr-FR" sz="1600" spc="-1" strike="noStrike">
                        <a:latin typeface="Arial"/>
                      </a:endParaRPr>
                    </a:p>
                    <a:p>
                      <a:pPr>
                        <a:lnSpc>
                          <a:spcPct val="100000"/>
                        </a:lnSpc>
                        <a:tabLst>
                          <a:tab algn="l" pos="0"/>
                        </a:tabLst>
                      </a:pPr>
                      <a:r>
                        <a:rPr b="0" lang="fr-FR" sz="1600" spc="-1" strike="noStrike">
                          <a:solidFill>
                            <a:srgbClr val="ffffff"/>
                          </a:solidFill>
                          <a:latin typeface="Calibri"/>
                        </a:rPr>
                        <a:t>  </a:t>
                      </a:r>
                      <a:r>
                        <a:rPr b="0" lang="fr-FR" sz="1600" spc="-1" strike="noStrike">
                          <a:solidFill>
                            <a:srgbClr val="ffffff"/>
                          </a:solidFill>
                          <a:latin typeface="Calibri"/>
                        </a:rPr>
                        <a:t>2 h</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38160">
                      <a:solidFill>
                        <a:srgbClr val="ffffff"/>
                      </a:solidFill>
                    </a:lnB>
                    <a:solidFill>
                      <a:srgbClr val="9f9f9f"/>
                    </a:solidFill>
                  </a:tcPr>
                </a:tc>
              </a:tr>
              <a:tr h="889200">
                <a:tc>
                  <a:txBody>
                    <a:bodyPr lIns="91080" rIns="91080" tIns="45360" bIns="45360" anchor="t">
                      <a:noAutofit/>
                    </a:bodyPr>
                    <a:p>
                      <a:pPr>
                        <a:lnSpc>
                          <a:spcPct val="100000"/>
                        </a:lnSpc>
                      </a:pPr>
                      <a:r>
                        <a:rPr b="0" lang="fr-FR" sz="1600" spc="-1" strike="noStrike">
                          <a:solidFill>
                            <a:srgbClr val="000000"/>
                          </a:solidFill>
                          <a:latin typeface="Calibri"/>
                        </a:rPr>
                        <a:t>Accompagnement personnalisé</a:t>
                      </a:r>
                      <a:endParaRPr b="0" lang="fr-FR" sz="1600" spc="-1" strike="noStrike">
                        <a:latin typeface="Arial"/>
                      </a:endParaRPr>
                    </a:p>
                    <a:p>
                      <a:pPr>
                        <a:lnSpc>
                          <a:spcPct val="100000"/>
                        </a:lnSpc>
                      </a:pPr>
                      <a:r>
                        <a:rPr b="0" lang="fr-FR" sz="1600" spc="-1" strike="noStrike">
                          <a:solidFill>
                            <a:srgbClr val="000000"/>
                          </a:solidFill>
                          <a:latin typeface="Calibri"/>
                        </a:rPr>
                        <a:t>Accompagnement au choix de l’orientation</a:t>
                      </a:r>
                      <a:endParaRPr b="0" lang="fr-FR" sz="1600" spc="-1" strike="noStrike">
                        <a:latin typeface="Arial"/>
                      </a:endParaRPr>
                    </a:p>
                    <a:p>
                      <a:pPr>
                        <a:lnSpc>
                          <a:spcPct val="100000"/>
                        </a:lnSpc>
                      </a:pPr>
                      <a:r>
                        <a:rPr b="0" lang="fr-FR" sz="1600" spc="-1" strike="noStrike">
                          <a:solidFill>
                            <a:srgbClr val="000000"/>
                          </a:solidFill>
                          <a:latin typeface="Calibri"/>
                        </a:rPr>
                        <a:t>Heures de vie de classe</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xBody>
                    <a:bodyPr lIns="91080" rIns="91080" tIns="45360" bIns="45360" anchor="t">
                      <a:noAutofit/>
                    </a:bodyPr>
                    <a:p>
                      <a:pPr>
                        <a:lnSpc>
                          <a:spcPct val="100000"/>
                        </a:lnSpc>
                      </a:pPr>
                      <a:endParaRPr b="0" lang="fr-FR" sz="1800" spc="-1" strike="noStrike">
                        <a:latin typeface="Arial"/>
                      </a:endParaRPr>
                    </a:p>
                    <a:p>
                      <a:pPr>
                        <a:lnSpc>
                          <a:spcPct val="100000"/>
                        </a:lnSpc>
                      </a:pPr>
                      <a:r>
                        <a:rPr b="0" lang="fr-FR" sz="1600" spc="-1" strike="noStrike">
                          <a:solidFill>
                            <a:srgbClr val="000000"/>
                          </a:solidFill>
                          <a:latin typeface="Calibri"/>
                        </a:rPr>
                        <a:t>54 h/an</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r>
              <a:tr h="440280">
                <a:tc>
                  <a:txBody>
                    <a:bodyPr lIns="91080" rIns="91080" tIns="45360" bIns="45360" anchor="t">
                      <a:noAutofit/>
                    </a:bodyPr>
                    <a:p>
                      <a:pPr>
                        <a:lnSpc>
                          <a:spcPct val="100000"/>
                        </a:lnSpc>
                      </a:pPr>
                      <a:r>
                        <a:rPr b="1" lang="fr-FR" sz="1600" spc="-1" strike="noStrike">
                          <a:solidFill>
                            <a:srgbClr val="ff0000"/>
                          </a:solidFill>
                          <a:latin typeface="Calibri"/>
                        </a:rPr>
                        <a:t>+ 3 spécialités en 1</a:t>
                      </a:r>
                      <a:r>
                        <a:rPr b="1" lang="fr-FR" sz="1600" spc="-1" strike="noStrike" baseline="30000">
                          <a:solidFill>
                            <a:srgbClr val="ff0000"/>
                          </a:solidFill>
                          <a:latin typeface="Calibri"/>
                        </a:rPr>
                        <a:t>re</a:t>
                      </a:r>
                      <a:r>
                        <a:rPr b="1" lang="fr-FR" sz="1600" spc="-1" strike="noStrike">
                          <a:solidFill>
                            <a:srgbClr val="ff0000"/>
                          </a:solidFill>
                          <a:latin typeface="Calibri"/>
                        </a:rPr>
                        <a:t> et 2 spécialités en T</a:t>
                      </a:r>
                      <a:r>
                        <a:rPr b="1" lang="fr-FR" sz="1600" spc="-1" strike="noStrike" baseline="30000">
                          <a:solidFill>
                            <a:srgbClr val="ff0000"/>
                          </a:solidFill>
                          <a:latin typeface="Calibri"/>
                        </a:rPr>
                        <a:t>le</a:t>
                      </a:r>
                      <a:r>
                        <a:rPr b="1" lang="fr-FR" sz="1600" spc="-1" strike="noStrike">
                          <a:solidFill>
                            <a:srgbClr val="ff0000"/>
                          </a:solidFill>
                          <a:latin typeface="Calibri"/>
                        </a:rPr>
                        <a:t> </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8f8f8"/>
                    </a:solidFill>
                  </a:tcPr>
                </a:tc>
                <a:tc>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8f8f8"/>
                    </a:solidFill>
                  </a:tcPr>
                </a:tc>
              </a:tr>
              <a:tr h="457200">
                <a:tc>
                  <a:txBody>
                    <a:bodyPr lIns="91080" rIns="91080" tIns="45360" bIns="45360" anchor="t">
                      <a:noAutofit/>
                    </a:bodyPr>
                    <a:p>
                      <a:pPr>
                        <a:lnSpc>
                          <a:spcPct val="100000"/>
                        </a:lnSpc>
                      </a:pPr>
                      <a:r>
                        <a:rPr b="0" i="1" lang="fr-FR" sz="1600" spc="-1" strike="noStrike">
                          <a:solidFill>
                            <a:srgbClr val="000000"/>
                          </a:solidFill>
                          <a:latin typeface="Calibri"/>
                        </a:rPr>
                        <a:t>+ éventuellement des enseignements optionnels selon la série</a:t>
                      </a:r>
                      <a:endParaRPr b="0" lang="fr-FR" sz="1600" spc="-1" strike="noStrike">
                        <a:latin typeface="Arial"/>
                      </a:endParaRPr>
                    </a:p>
                  </a:txBody>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a:tcPr anchor="t" marL="91080" marR="9108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r>
            </a:tbl>
          </a:graphicData>
        </a:graphic>
      </p:graphicFrame>
      <p:sp>
        <p:nvSpPr>
          <p:cNvPr id="266" name="Rectangle 3"/>
          <p:cNvSpPr/>
          <p:nvPr/>
        </p:nvSpPr>
        <p:spPr>
          <a:xfrm>
            <a:off x="1204920" y="1236600"/>
            <a:ext cx="10986840" cy="457560"/>
          </a:xfrm>
          <a:prstGeom prst="rect">
            <a:avLst/>
          </a:prstGeom>
          <a:noFill/>
          <a:ln w="0">
            <a:noFill/>
          </a:ln>
        </p:spPr>
        <p:style>
          <a:lnRef idx="0"/>
          <a:fillRef idx="0"/>
          <a:effectRef idx="0"/>
          <a:fontRef idx="minor"/>
        </p:style>
        <p:txBody>
          <a:bodyPr anchor="t">
            <a:spAutoFit/>
          </a:bodyPr>
          <a:p>
            <a:pPr>
              <a:lnSpc>
                <a:spcPct val="100000"/>
              </a:lnSpc>
            </a:pPr>
            <a:r>
              <a:rPr b="1" lang="fr-FR" sz="2400" spc="-1" strike="noStrike">
                <a:solidFill>
                  <a:srgbClr val="c00000"/>
                </a:solidFill>
                <a:latin typeface="Calibri"/>
              </a:rPr>
              <a:t>HORAIRES DU CYCLE TERMINAL DE LA VOIE TECHNOLOGIQUE</a:t>
            </a:r>
            <a:endParaRPr b="0" lang="fr-FR" sz="2400" spc="-1" strike="noStrike">
              <a:latin typeface="Arial"/>
            </a:endParaRPr>
          </a:p>
        </p:txBody>
      </p:sp>
      <p:sp>
        <p:nvSpPr>
          <p:cNvPr id="267"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DB3502F3-BC0B-448A-84D9-64A596D89551}" type="slidenum">
              <a:rPr b="0" lang="fr-FR" sz="1000" spc="-1" strike="noStrike">
                <a:solidFill>
                  <a:srgbClr val="ffffff"/>
                </a:solidFill>
                <a:latin typeface="Arial"/>
              </a:rPr>
              <a:t>11</a:t>
            </a:fld>
            <a:endParaRPr b="0" lang="fr-FR" sz="1000" spc="-1" strike="noStrike">
              <a:latin typeface="Times New Roman"/>
            </a:endParaRPr>
          </a:p>
        </p:txBody>
      </p:sp>
      <p:sp>
        <p:nvSpPr>
          <p:cNvPr id="268" name="ZoneTexte 5"/>
          <p:cNvSpPr/>
          <p:nvPr/>
        </p:nvSpPr>
        <p:spPr>
          <a:xfrm>
            <a:off x="9599760" y="11160"/>
            <a:ext cx="257832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technologique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Rectangle 8"/>
          <p:cNvSpPr/>
          <p:nvPr/>
        </p:nvSpPr>
        <p:spPr>
          <a:xfrm>
            <a:off x="0" y="0"/>
            <a:ext cx="1219176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70" name="Rectangle 10"/>
          <p:cNvSpPr/>
          <p:nvPr/>
        </p:nvSpPr>
        <p:spPr>
          <a:xfrm>
            <a:off x="458640" y="457200"/>
            <a:ext cx="11274120" cy="594324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p:style>
      </p:sp>
      <p:sp>
        <p:nvSpPr>
          <p:cNvPr id="271" name="Rectangle 12"/>
          <p:cNvSpPr/>
          <p:nvPr/>
        </p:nvSpPr>
        <p:spPr>
          <a:xfrm>
            <a:off x="522720" y="521280"/>
            <a:ext cx="11146320" cy="5815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272" name="Picture 4" descr=""/>
          <p:cNvPicPr/>
          <p:nvPr/>
        </p:nvPicPr>
        <p:blipFill>
          <a:blip r:embed="rId1"/>
          <a:stretch/>
        </p:blipFill>
        <p:spPr>
          <a:xfrm>
            <a:off x="1507680" y="561600"/>
            <a:ext cx="9918720" cy="5852520"/>
          </a:xfrm>
          <a:prstGeom prst="rect">
            <a:avLst/>
          </a:prstGeom>
          <a:ln w="0">
            <a:noFill/>
          </a:ln>
        </p:spPr>
      </p:pic>
      <p:sp>
        <p:nvSpPr>
          <p:cNvPr id="273" name="PlaceHolder 1"/>
          <p:cNvSpPr>
            <a:spLocks noGrp="1"/>
          </p:cNvSpPr>
          <p:nvPr>
            <p:ph type="sldNum"/>
          </p:nvPr>
        </p:nvSpPr>
        <p:spPr>
          <a:xfrm>
            <a:off x="9900360" y="6459840"/>
            <a:ext cx="1311840" cy="364680"/>
          </a:xfrm>
          <a:prstGeom prst="rect">
            <a:avLst/>
          </a:prstGeom>
          <a:noFill/>
          <a:ln w="0">
            <a:noFill/>
          </a:ln>
        </p:spPr>
        <p:txBody>
          <a:bodyPr numCol="1" spcCol="0" anchor="ctr">
            <a:normAutofit/>
          </a:bodyPr>
          <a:p>
            <a:pPr algn="r">
              <a:lnSpc>
                <a:spcPct val="100000"/>
              </a:lnSpc>
              <a:spcAft>
                <a:spcPts val="601"/>
              </a:spcAft>
            </a:pPr>
            <a:fld id="{E1AEC27B-6C1F-43B7-911F-84571EF6CE90}" type="slidenum">
              <a:rPr b="0" lang="fr-FR" sz="1000" spc="-1" strike="noStrike">
                <a:solidFill>
                  <a:srgbClr val="ffffff"/>
                </a:solidFill>
                <a:latin typeface="Calibri"/>
              </a:rPr>
              <a:t>19</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Rectangle 1"/>
          <p:cNvSpPr/>
          <p:nvPr/>
        </p:nvSpPr>
        <p:spPr>
          <a:xfrm>
            <a:off x="468720" y="279360"/>
            <a:ext cx="11224800" cy="5304600"/>
          </a:xfrm>
          <a:prstGeom prst="rect">
            <a:avLst/>
          </a:prstGeom>
          <a:solidFill>
            <a:schemeClr val="bg1"/>
          </a:solidFill>
          <a:ln w="0">
            <a:noFill/>
          </a:ln>
        </p:spPr>
        <p:style>
          <a:lnRef idx="0"/>
          <a:fillRef idx="0"/>
          <a:effectRef idx="0"/>
          <a:fontRef idx="minor"/>
        </p:style>
        <p:txBody>
          <a:bodyPr anchor="t">
            <a:spAutoFit/>
          </a:bodyPr>
          <a:p>
            <a:pPr algn="ctr">
              <a:lnSpc>
                <a:spcPct val="100000"/>
              </a:lnSpc>
            </a:pPr>
            <a:r>
              <a:rPr b="1" lang="fr-FR" sz="3200" spc="-1" strike="noStrike">
                <a:solidFill>
                  <a:srgbClr val="c00000"/>
                </a:solidFill>
                <a:latin typeface="Arial Black"/>
              </a:rPr>
              <a:t>ORIENTATION, AFFECTATION ET INSCRIPTION</a:t>
            </a:r>
            <a:endParaRPr b="0" lang="fr-FR" sz="3200" spc="-1" strike="noStrike">
              <a:latin typeface="Arial"/>
            </a:endParaRPr>
          </a:p>
          <a:p>
            <a:pPr>
              <a:lnSpc>
                <a:spcPct val="100000"/>
              </a:lnSpc>
            </a:pPr>
            <a:endParaRPr b="0" lang="fr-FR" sz="3200" spc="-1" strike="noStrike">
              <a:latin typeface="Arial"/>
            </a:endParaRPr>
          </a:p>
          <a:p>
            <a:pPr>
              <a:lnSpc>
                <a:spcPct val="100000"/>
              </a:lnSpc>
            </a:pPr>
            <a:r>
              <a:rPr b="1" lang="fr-FR" sz="2000" spc="-1" strike="noStrike" cap="small">
                <a:solidFill>
                  <a:srgbClr val="ff0000"/>
                </a:solidFill>
                <a:latin typeface="Calibri"/>
              </a:rPr>
              <a:t>1</a:t>
            </a:r>
            <a:r>
              <a:rPr b="1" lang="fr-FR" sz="2000" spc="-1" strike="noStrike" baseline="30000">
                <a:solidFill>
                  <a:srgbClr val="ff0000"/>
                </a:solidFill>
                <a:latin typeface="Calibri"/>
              </a:rPr>
              <a:t>er </a:t>
            </a:r>
            <a:r>
              <a:rPr b="1" lang="fr-FR" sz="2000" spc="-1" strike="noStrike" cap="small">
                <a:solidFill>
                  <a:srgbClr val="ff0000"/>
                </a:solidFill>
                <a:latin typeface="Calibri"/>
              </a:rPr>
              <a:t>trimestre</a:t>
            </a:r>
            <a:endParaRPr b="0" lang="fr-FR" sz="2000" spc="-1" strike="noStrike">
              <a:latin typeface="Arial"/>
            </a:endParaRPr>
          </a:p>
          <a:p>
            <a:pPr marL="216000" indent="-343080">
              <a:lnSpc>
                <a:spcPct val="100000"/>
              </a:lnSpc>
              <a:spcAft>
                <a:spcPts val="601"/>
              </a:spcAft>
              <a:buClr>
                <a:srgbClr val="000000"/>
              </a:buClr>
              <a:buFont typeface="Arial"/>
              <a:buChar char="•"/>
            </a:pPr>
            <a:r>
              <a:rPr b="0" lang="fr-FR" sz="1800" spc="-1" strike="noStrike">
                <a:solidFill>
                  <a:srgbClr val="000000"/>
                </a:solidFill>
                <a:latin typeface="Calibri"/>
              </a:rPr>
              <a:t>Information sur l’orientation et premier conseil de classe. </a:t>
            </a:r>
            <a:endParaRPr b="0" lang="fr-FR" sz="1800" spc="-1" strike="noStrike">
              <a:latin typeface="Arial"/>
            </a:endParaRPr>
          </a:p>
          <a:p>
            <a:pPr>
              <a:lnSpc>
                <a:spcPct val="100000"/>
              </a:lnSpc>
            </a:pPr>
            <a:r>
              <a:rPr b="1" lang="fr-FR" sz="2000" spc="-1" strike="noStrike" cap="small">
                <a:solidFill>
                  <a:srgbClr val="ff0000"/>
                </a:solidFill>
                <a:latin typeface="Calibri"/>
              </a:rPr>
              <a:t>2</a:t>
            </a:r>
            <a:r>
              <a:rPr b="1" lang="fr-FR" sz="2000" spc="-1" strike="noStrike" baseline="30000">
                <a:solidFill>
                  <a:srgbClr val="ff0000"/>
                </a:solidFill>
                <a:latin typeface="Calibri"/>
              </a:rPr>
              <a:t>e</a:t>
            </a:r>
            <a:r>
              <a:rPr b="1" lang="fr-FR" sz="2000" spc="-1" strike="noStrike" cap="small">
                <a:solidFill>
                  <a:srgbClr val="ff0000"/>
                </a:solidFill>
                <a:latin typeface="Calibri"/>
              </a:rPr>
              <a:t> trimestre</a:t>
            </a:r>
            <a:endParaRPr b="0" lang="fr-FR" sz="20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Intentions d’orientation </a:t>
            </a:r>
            <a:r>
              <a:rPr b="0" lang="fr-FR" sz="1800" spc="-1" strike="noStrike">
                <a:solidFill>
                  <a:srgbClr val="000000"/>
                </a:solidFill>
                <a:latin typeface="Calibri"/>
              </a:rPr>
              <a:t>exprimées par téléservice par les élèves et leurs familles </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Avis provisoire </a:t>
            </a:r>
            <a:r>
              <a:rPr b="0" lang="fr-FR" sz="1800" spc="-1" strike="noStrike">
                <a:solidFill>
                  <a:srgbClr val="000000"/>
                </a:solidFill>
                <a:latin typeface="Calibri"/>
              </a:rPr>
              <a:t>d’orientation du conseil par téléservice.</a:t>
            </a:r>
            <a:endParaRPr b="0" lang="fr-FR" sz="1800" spc="-1" strike="noStrike">
              <a:latin typeface="Arial"/>
            </a:endParaRPr>
          </a:p>
          <a:p>
            <a:pPr>
              <a:lnSpc>
                <a:spcPct val="100000"/>
              </a:lnSpc>
            </a:pPr>
            <a:r>
              <a:rPr b="1" lang="fr-FR" sz="2000" spc="-1" strike="noStrike" cap="small">
                <a:solidFill>
                  <a:srgbClr val="ff0000"/>
                </a:solidFill>
                <a:latin typeface="Calibri"/>
              </a:rPr>
              <a:t>Mai </a:t>
            </a:r>
            <a:endParaRPr b="0" lang="fr-FR" sz="2000" spc="-1" strike="noStrike">
              <a:latin typeface="Arial"/>
            </a:endParaRPr>
          </a:p>
          <a:p>
            <a:pPr marL="343080" indent="-343080">
              <a:lnSpc>
                <a:spcPct val="100000"/>
              </a:lnSpc>
              <a:spcAft>
                <a:spcPts val="601"/>
              </a:spcAft>
              <a:buClr>
                <a:srgbClr val="000000"/>
              </a:buClr>
              <a:buFont typeface="Arial"/>
              <a:buChar char="•"/>
            </a:pPr>
            <a:r>
              <a:rPr b="1" lang="fr-FR" sz="1800" spc="-1" strike="noStrike">
                <a:solidFill>
                  <a:srgbClr val="000000"/>
                </a:solidFill>
                <a:latin typeface="Calibri"/>
              </a:rPr>
              <a:t>Vœux d’orientation définitifs </a:t>
            </a:r>
            <a:r>
              <a:rPr b="0" lang="fr-FR" sz="1800" spc="-1" strike="noStrike">
                <a:solidFill>
                  <a:srgbClr val="000000"/>
                </a:solidFill>
                <a:latin typeface="Calibri"/>
              </a:rPr>
              <a:t>des élèves par téléservice  </a:t>
            </a:r>
            <a:r>
              <a:rPr b="1" lang="fr-FR" sz="1800" spc="-1" strike="noStrike">
                <a:solidFill>
                  <a:srgbClr val="000000"/>
                </a:solidFill>
                <a:latin typeface="Calibri"/>
              </a:rPr>
              <a:t> </a:t>
            </a:r>
            <a:r>
              <a:rPr b="0" lang="fr-FR" sz="1800" spc="-1" strike="noStrike">
                <a:solidFill>
                  <a:srgbClr val="000000"/>
                </a:solidFill>
                <a:latin typeface="Calibri"/>
              </a:rPr>
              <a:t>(formation/établissement) </a:t>
            </a:r>
            <a:endParaRPr b="0" lang="fr-FR" sz="1800" spc="-1" strike="noStrike">
              <a:latin typeface="Arial"/>
            </a:endParaRPr>
          </a:p>
          <a:p>
            <a:pPr>
              <a:lnSpc>
                <a:spcPct val="100000"/>
              </a:lnSpc>
              <a:spcAft>
                <a:spcPts val="601"/>
              </a:spcAft>
            </a:pPr>
            <a:r>
              <a:rPr b="1" lang="fr-FR" sz="2000" spc="-1" strike="noStrike" cap="small">
                <a:solidFill>
                  <a:srgbClr val="ff0000"/>
                </a:solidFill>
                <a:latin typeface="Calibri"/>
              </a:rPr>
              <a:t>Juin</a:t>
            </a:r>
            <a:endParaRPr b="0" lang="fr-FR" sz="20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Proposition de voie d’orientation par le conseil de classe du 3</a:t>
            </a:r>
            <a:r>
              <a:rPr b="1" lang="fr-FR" sz="1800" spc="-1" strike="noStrike" baseline="30000">
                <a:solidFill>
                  <a:srgbClr val="000000"/>
                </a:solidFill>
                <a:latin typeface="Calibri"/>
              </a:rPr>
              <a:t>e</a:t>
            </a:r>
            <a:r>
              <a:rPr b="1" lang="fr-FR" sz="1800" spc="-1" strike="noStrike">
                <a:solidFill>
                  <a:srgbClr val="000000"/>
                </a:solidFill>
                <a:latin typeface="Calibri"/>
              </a:rPr>
              <a:t> trimestre et décision du chef d’établissement</a:t>
            </a:r>
            <a:r>
              <a:rPr b="0" lang="fr-FR" sz="1800" spc="-1" strike="noStrike">
                <a:solidFill>
                  <a:srgbClr val="000000"/>
                </a:solidFill>
                <a:latin typeface="Calibri"/>
              </a:rPr>
              <a:t>, </a:t>
            </a:r>
            <a:br/>
            <a:r>
              <a:rPr b="0" lang="fr-FR" sz="1800" spc="-1" strike="noStrike">
                <a:solidFill>
                  <a:srgbClr val="000000"/>
                </a:solidFill>
                <a:latin typeface="Calibri"/>
              </a:rPr>
              <a:t>en l’occurrence : </a:t>
            </a:r>
            <a:r>
              <a:rPr b="0" lang="fr-FR" sz="1800" spc="-1" strike="noStrike">
                <a:solidFill>
                  <a:srgbClr val="ff0000"/>
                </a:solidFill>
                <a:latin typeface="Calibri"/>
              </a:rPr>
              <a:t>2</a:t>
            </a:r>
            <a:r>
              <a:rPr b="0" lang="fr-FR" sz="1800" spc="-1" strike="noStrike" baseline="30000">
                <a:solidFill>
                  <a:srgbClr val="ff0000"/>
                </a:solidFill>
                <a:latin typeface="Calibri"/>
              </a:rPr>
              <a:t>de </a:t>
            </a:r>
            <a:r>
              <a:rPr b="0" lang="fr-FR" sz="1800" spc="-1" strike="noStrike">
                <a:solidFill>
                  <a:srgbClr val="ff0000"/>
                </a:solidFill>
                <a:latin typeface="Calibri"/>
              </a:rPr>
              <a:t>générale et technologique </a:t>
            </a:r>
            <a:r>
              <a:rPr b="1" lang="fr-FR" sz="1800" spc="-1" strike="noStrike">
                <a:solidFill>
                  <a:srgbClr val="ff0000"/>
                </a:solidFill>
                <a:latin typeface="Calibri"/>
              </a:rPr>
              <a:t>ou</a:t>
            </a:r>
            <a:r>
              <a:rPr b="0" lang="fr-FR" sz="1800" spc="-1" strike="noStrike">
                <a:solidFill>
                  <a:srgbClr val="ff0000"/>
                </a:solidFill>
                <a:latin typeface="Calibri"/>
              </a:rPr>
              <a:t> 2</a:t>
            </a:r>
            <a:r>
              <a:rPr b="0" lang="fr-FR" sz="1800" spc="-1" strike="noStrike" baseline="30000">
                <a:solidFill>
                  <a:srgbClr val="ff0000"/>
                </a:solidFill>
                <a:latin typeface="Calibri"/>
              </a:rPr>
              <a:t>de</a:t>
            </a:r>
            <a:r>
              <a:rPr b="0" lang="fr-FR" sz="1800" spc="-1" strike="noStrike">
                <a:solidFill>
                  <a:srgbClr val="ff0000"/>
                </a:solidFill>
                <a:latin typeface="Calibri"/>
              </a:rPr>
              <a:t> pro </a:t>
            </a:r>
            <a:r>
              <a:rPr b="1" lang="fr-FR" sz="1800" spc="-1" strike="noStrike">
                <a:solidFill>
                  <a:srgbClr val="ff0000"/>
                </a:solidFill>
                <a:latin typeface="Calibri"/>
              </a:rPr>
              <a:t>ou</a:t>
            </a:r>
            <a:r>
              <a:rPr b="0" lang="fr-FR" sz="1800" spc="-1" strike="noStrike">
                <a:solidFill>
                  <a:srgbClr val="ff0000"/>
                </a:solidFill>
                <a:latin typeface="Calibri"/>
              </a:rPr>
              <a:t> 1</a:t>
            </a:r>
            <a:r>
              <a:rPr b="0" lang="fr-FR" sz="1800" spc="-1" strike="noStrike" baseline="30000">
                <a:solidFill>
                  <a:srgbClr val="ff0000"/>
                </a:solidFill>
                <a:latin typeface="Calibri"/>
              </a:rPr>
              <a:t>re</a:t>
            </a:r>
            <a:r>
              <a:rPr b="0" lang="fr-FR" sz="1800" spc="-1" strike="noStrike">
                <a:solidFill>
                  <a:srgbClr val="ff0000"/>
                </a:solidFill>
                <a:latin typeface="Calibri"/>
              </a:rPr>
              <a:t> année de CAP  </a:t>
            </a:r>
            <a:br/>
            <a:r>
              <a:rPr b="0" lang="fr-FR" sz="1800" spc="-1" strike="noStrike">
                <a:solidFill>
                  <a:srgbClr val="ff0000"/>
                </a:solidFill>
                <a:latin typeface="Calibri"/>
              </a:rPr>
              <a:t>(le maintien peut être demandé par l’élève et sa famille)</a:t>
            </a:r>
            <a:endParaRPr b="0" lang="fr-FR" sz="1800" spc="-1" strike="noStrike">
              <a:latin typeface="Arial"/>
            </a:endParaRPr>
          </a:p>
          <a:p>
            <a:pPr marL="457200">
              <a:lnSpc>
                <a:spcPct val="100000"/>
              </a:lnSpc>
            </a:pPr>
            <a:r>
              <a:rPr b="0" lang="fr-FR" sz="1800" spc="-1" strike="noStrike">
                <a:solidFill>
                  <a:srgbClr val="000000"/>
                </a:solidFill>
                <a:latin typeface="Calibri"/>
              </a:rPr>
              <a:t>➜ </a:t>
            </a:r>
            <a:r>
              <a:rPr b="1" lang="fr-FR" sz="1800" spc="-1" strike="noStrike">
                <a:solidFill>
                  <a:srgbClr val="000000"/>
                </a:solidFill>
                <a:latin typeface="Calibri"/>
              </a:rPr>
              <a:t>Si accord </a:t>
            </a:r>
            <a:r>
              <a:rPr b="0" lang="fr-FR" sz="1800" spc="-1" strike="noStrike">
                <a:solidFill>
                  <a:srgbClr val="000000"/>
                </a:solidFill>
                <a:latin typeface="Calibri"/>
              </a:rPr>
              <a:t>: validation et </a:t>
            </a:r>
            <a:r>
              <a:rPr b="1" lang="fr-FR" sz="1800" spc="-1" strike="noStrike">
                <a:solidFill>
                  <a:srgbClr val="000000"/>
                </a:solidFill>
                <a:latin typeface="Calibri"/>
              </a:rPr>
              <a:t>décision d’orientation définitive</a:t>
            </a:r>
            <a:endParaRPr b="0" lang="fr-FR" sz="1800" spc="-1" strike="noStrike">
              <a:latin typeface="Arial"/>
            </a:endParaRPr>
          </a:p>
          <a:p>
            <a:pPr marL="363240" indent="-363240">
              <a:lnSpc>
                <a:spcPct val="100000"/>
              </a:lnSpc>
              <a:spcAft>
                <a:spcPts val="601"/>
              </a:spcAft>
              <a:tabLst>
                <a:tab algn="l" pos="0"/>
              </a:tabLst>
            </a:pPr>
            <a:r>
              <a:rPr b="0" lang="fr-FR" sz="1800" spc="-1" strike="noStrike">
                <a:solidFill>
                  <a:srgbClr val="000000"/>
                </a:solidFill>
                <a:latin typeface="Calibri"/>
              </a:rPr>
              <a:t> </a:t>
            </a:r>
            <a:r>
              <a:rPr b="0" lang="fr-FR" sz="1800" spc="-1" strike="noStrike">
                <a:solidFill>
                  <a:srgbClr val="000000"/>
                </a:solidFill>
                <a:latin typeface="Calibri"/>
              </a:rPr>
              <a:t>	</a:t>
            </a:r>
            <a:r>
              <a:rPr b="0" lang="fr-FR" sz="1800" spc="-1" strike="noStrike">
                <a:solidFill>
                  <a:srgbClr val="000000"/>
                </a:solidFill>
                <a:latin typeface="Calibri"/>
              </a:rPr>
              <a:t>  ➜ </a:t>
            </a:r>
            <a:r>
              <a:rPr b="1" lang="fr-FR" sz="1800" spc="-1" strike="noStrike">
                <a:solidFill>
                  <a:srgbClr val="000000"/>
                </a:solidFill>
                <a:latin typeface="Calibri"/>
              </a:rPr>
              <a:t>Si désaccord </a:t>
            </a:r>
            <a:r>
              <a:rPr b="0" lang="fr-FR" sz="1800" spc="-1" strike="noStrike">
                <a:solidFill>
                  <a:srgbClr val="000000"/>
                </a:solidFill>
                <a:latin typeface="Calibri"/>
              </a:rPr>
              <a:t>: </a:t>
            </a:r>
            <a:r>
              <a:rPr b="1" lang="fr-FR" sz="1800" spc="-1" strike="noStrike">
                <a:solidFill>
                  <a:srgbClr val="000000"/>
                </a:solidFill>
                <a:latin typeface="Calibri"/>
              </a:rPr>
              <a:t>entretien</a:t>
            </a:r>
            <a:r>
              <a:rPr b="0" lang="fr-FR" sz="1800" spc="-1" strike="noStrike">
                <a:solidFill>
                  <a:srgbClr val="000000"/>
                </a:solidFill>
                <a:latin typeface="Calibri"/>
              </a:rPr>
              <a:t> famille/chef d’établissement et possibilité de saisir la </a:t>
            </a:r>
            <a:r>
              <a:rPr b="1" lang="fr-FR" sz="1800" spc="-1" strike="noStrike">
                <a:solidFill>
                  <a:srgbClr val="000000"/>
                </a:solidFill>
                <a:latin typeface="Calibri"/>
              </a:rPr>
              <a:t>commission d’appel</a:t>
            </a:r>
            <a:endParaRPr b="0" lang="fr-FR" sz="1800" spc="-1" strike="noStrike">
              <a:latin typeface="Arial"/>
            </a:endParaRPr>
          </a:p>
          <a:p>
            <a:pPr marL="363240" indent="-363240">
              <a:lnSpc>
                <a:spcPct val="100000"/>
              </a:lnSpc>
              <a:tabLst>
                <a:tab algn="l" pos="0"/>
              </a:tabLst>
            </a:pPr>
            <a:r>
              <a:rPr b="1" lang="fr-FR" sz="2000" spc="-1" strike="noStrike" cap="small">
                <a:solidFill>
                  <a:srgbClr val="ff0000"/>
                </a:solidFill>
                <a:latin typeface="Calibri"/>
              </a:rPr>
              <a:t>De juin à début juillet</a:t>
            </a:r>
            <a:r>
              <a:rPr b="0" lang="fr-FR" sz="2000" spc="-1" strike="noStrike" cap="small">
                <a:solidFill>
                  <a:srgbClr val="ff0000"/>
                </a:solidFill>
                <a:latin typeface="Calibri"/>
              </a:rPr>
              <a:t> </a:t>
            </a:r>
            <a:endParaRPr b="0" lang="fr-FR" sz="2000" spc="-1" strike="noStrike">
              <a:latin typeface="Arial"/>
            </a:endParaRPr>
          </a:p>
          <a:p>
            <a:pPr marL="285840" indent="-285840">
              <a:lnSpc>
                <a:spcPct val="100000"/>
              </a:lnSpc>
              <a:buClr>
                <a:srgbClr val="000000"/>
              </a:buClr>
              <a:buFont typeface="Arial"/>
              <a:buChar char="•"/>
              <a:tabLst>
                <a:tab algn="l" pos="0"/>
              </a:tabLst>
            </a:pPr>
            <a:r>
              <a:rPr b="0" lang="fr-FR" sz="1800" spc="-1" strike="noStrike">
                <a:solidFill>
                  <a:srgbClr val="000000"/>
                </a:solidFill>
                <a:latin typeface="Calibri"/>
              </a:rPr>
              <a:t>Réception des </a:t>
            </a:r>
            <a:r>
              <a:rPr b="1" lang="fr-FR" sz="1800" spc="-1" strike="noStrike">
                <a:solidFill>
                  <a:srgbClr val="000000"/>
                </a:solidFill>
                <a:latin typeface="Calibri"/>
              </a:rPr>
              <a:t>notifications d’affectation </a:t>
            </a:r>
            <a:r>
              <a:rPr b="0" lang="fr-FR" sz="1800" spc="-1" strike="noStrike">
                <a:solidFill>
                  <a:srgbClr val="000000"/>
                </a:solidFill>
                <a:latin typeface="Calibri"/>
              </a:rPr>
              <a:t>et </a:t>
            </a:r>
            <a:r>
              <a:rPr b="1" lang="fr-FR" sz="1800" spc="-1" strike="noStrike" u="sng">
                <a:solidFill>
                  <a:srgbClr val="000000"/>
                </a:solidFill>
                <a:uFillTx/>
                <a:latin typeface="Calibri"/>
              </a:rPr>
              <a:t>surtout inscription </a:t>
            </a:r>
            <a:r>
              <a:rPr b="0" lang="fr-FR" sz="1800" spc="-1" strike="noStrike">
                <a:solidFill>
                  <a:srgbClr val="000000"/>
                </a:solidFill>
                <a:latin typeface="Calibri"/>
              </a:rPr>
              <a:t>dans l’établissement.</a:t>
            </a:r>
            <a:endParaRPr b="0" lang="fr-FR" sz="1800" spc="-1" strike="noStrike">
              <a:latin typeface="Arial"/>
            </a:endParaRPr>
          </a:p>
        </p:txBody>
      </p:sp>
      <p:sp>
        <p:nvSpPr>
          <p:cNvPr id="192" name="Rectangle à coins arrondis 2"/>
          <p:cNvSpPr/>
          <p:nvPr/>
        </p:nvSpPr>
        <p:spPr>
          <a:xfrm>
            <a:off x="-14400" y="5940360"/>
            <a:ext cx="12191760" cy="388440"/>
          </a:xfrm>
          <a:prstGeom prst="roundRect">
            <a:avLst>
              <a:gd name="adj" fmla="val 16667"/>
            </a:avLst>
          </a:prstGeom>
          <a:solidFill>
            <a:srgbClr val="dddddd">
              <a:alpha val="30000"/>
            </a:srgbClr>
          </a:solidFill>
          <a:ln>
            <a:solidFill>
              <a:srgbClr val="a3a3a3"/>
            </a:solidFill>
            <a:round/>
          </a:ln>
        </p:spPr>
        <p:style>
          <a:lnRef idx="2">
            <a:schemeClr val="accent1">
              <a:shade val="50000"/>
            </a:schemeClr>
          </a:lnRef>
          <a:fillRef idx="1">
            <a:schemeClr val="accent1"/>
          </a:fillRef>
          <a:effectRef idx="0">
            <a:schemeClr val="accent1"/>
          </a:effectRef>
          <a:fontRef idx="minor"/>
        </p:style>
      </p:sp>
      <p:sp>
        <p:nvSpPr>
          <p:cNvPr id="193" name="ZoneTexte 4"/>
          <p:cNvSpPr/>
          <p:nvPr/>
        </p:nvSpPr>
        <p:spPr>
          <a:xfrm>
            <a:off x="-14400" y="5867280"/>
            <a:ext cx="1318716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ff0000"/>
                </a:solidFill>
                <a:latin typeface="Calibri"/>
              </a:rPr>
              <a:t>*</a:t>
            </a:r>
            <a:r>
              <a:rPr b="0" i="1" lang="fr-FR" sz="1000" spc="-1" strike="noStrike">
                <a:solidFill>
                  <a:srgbClr val="ff0000"/>
                </a:solidFill>
                <a:latin typeface="Calibri"/>
              </a:rPr>
              <a:t>Le téléservice « Affectation après la 3</a:t>
            </a:r>
            <a:r>
              <a:rPr b="0" i="1" lang="fr-FR" sz="1000" spc="-1" strike="noStrike" baseline="30000">
                <a:solidFill>
                  <a:srgbClr val="ff0000"/>
                </a:solidFill>
                <a:latin typeface="Calibri"/>
              </a:rPr>
              <a:t>e</a:t>
            </a:r>
            <a:r>
              <a:rPr b="0" i="1" lang="fr-FR" sz="1000" spc="-1" strike="noStrike">
                <a:solidFill>
                  <a:srgbClr val="ff0000"/>
                </a:solidFill>
                <a:latin typeface="Calibri"/>
              </a:rPr>
              <a:t> » permet aux familles de saisir les vœux d’orientation et les vœux d’affectation, de consulter les avis du conseil de classe et la décision du chef d’établissement ainsi que la notification d’affectation</a:t>
            </a:r>
            <a:endParaRPr b="0" lang="fr-FR" sz="1000" spc="-1" strike="noStrike">
              <a:latin typeface="Arial"/>
            </a:endParaRPr>
          </a:p>
        </p:txBody>
      </p:sp>
      <p:sp>
        <p:nvSpPr>
          <p:cNvPr id="194"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3944D30C-1915-4670-83AF-05EE30D6A140}" type="slidenum">
              <a:rPr b="0" lang="fr-FR" sz="1000" spc="-1" strike="noStrike">
                <a:solidFill>
                  <a:srgbClr val="ffffff"/>
                </a:solidFill>
                <a:latin typeface="Arial"/>
              </a:rPr>
              <a:t>&lt;numéro&gt;</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Rectangle 79"/>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75" name="Rectangle 81"/>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76" name="Straight Connector 83"/>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277" name="Rectangle 85"/>
          <p:cNvSpPr/>
          <p:nvPr/>
        </p:nvSpPr>
        <p:spPr>
          <a:xfrm>
            <a:off x="0" y="0"/>
            <a:ext cx="12191760" cy="633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78" name="Rectangle 4"/>
          <p:cNvSpPr/>
          <p:nvPr/>
        </p:nvSpPr>
        <p:spPr>
          <a:xfrm>
            <a:off x="6367680" y="708120"/>
            <a:ext cx="5126760" cy="1450440"/>
          </a:xfrm>
          <a:prstGeom prst="rect">
            <a:avLst/>
          </a:prstGeom>
          <a:noFill/>
          <a:ln w="0">
            <a:noFill/>
          </a:ln>
        </p:spPr>
        <p:style>
          <a:lnRef idx="0"/>
          <a:fillRef idx="0"/>
          <a:effectRef idx="0"/>
          <a:fontRef idx="minor"/>
        </p:style>
        <p:txBody>
          <a:bodyPr anchor="b">
            <a:normAutofit/>
          </a:bodyPr>
          <a:p>
            <a:pPr>
              <a:lnSpc>
                <a:spcPct val="85000"/>
              </a:lnSpc>
              <a:spcAft>
                <a:spcPts val="601"/>
              </a:spcAft>
            </a:pPr>
            <a:r>
              <a:rPr b="1" lang="en-US" sz="4800" spc="-52" strike="noStrike">
                <a:solidFill>
                  <a:srgbClr val="c00000"/>
                </a:solidFill>
                <a:latin typeface="Calibri Light"/>
              </a:rPr>
              <a:t>L’AFFECTATION</a:t>
            </a:r>
            <a:endParaRPr b="0" lang="fr-FR" sz="4800" spc="-1" strike="noStrike">
              <a:latin typeface="Arial"/>
            </a:endParaRPr>
          </a:p>
        </p:txBody>
      </p:sp>
      <p:pic>
        <p:nvPicPr>
          <p:cNvPr id="279" name="Picture 2" descr=""/>
          <p:cNvPicPr/>
          <p:nvPr/>
        </p:nvPicPr>
        <p:blipFill>
          <a:blip r:embed="rId1"/>
          <a:stretch/>
        </p:blipFill>
        <p:spPr>
          <a:xfrm>
            <a:off x="254520" y="2769840"/>
            <a:ext cx="5839920" cy="2216160"/>
          </a:xfrm>
          <a:prstGeom prst="rect">
            <a:avLst/>
          </a:prstGeom>
          <a:ln w="0">
            <a:noFill/>
          </a:ln>
        </p:spPr>
      </p:pic>
      <p:sp>
        <p:nvSpPr>
          <p:cNvPr id="280" name="Straight Connector 87"/>
          <p:cNvSpPr/>
          <p:nvPr/>
        </p:nvSpPr>
        <p:spPr>
          <a:xfrm>
            <a:off x="6411600" y="2085840"/>
            <a:ext cx="4748760" cy="360"/>
          </a:xfrm>
          <a:prstGeom prst="line">
            <a:avLst/>
          </a:prstGeom>
          <a:ln w="6350">
            <a:solidFill>
              <a:srgbClr val="000000">
                <a:lumMod val="50000"/>
                <a:lumOff val="50000"/>
                <a:alpha val="90000"/>
              </a:srgbClr>
            </a:solidFill>
            <a:round/>
          </a:ln>
        </p:spPr>
        <p:style>
          <a:lnRef idx="1">
            <a:schemeClr val="accent1"/>
          </a:lnRef>
          <a:fillRef idx="0">
            <a:schemeClr val="accent1"/>
          </a:fillRef>
          <a:effectRef idx="0">
            <a:schemeClr val="accent1"/>
          </a:effectRef>
          <a:fontRef idx="minor"/>
        </p:style>
      </p:sp>
      <p:sp>
        <p:nvSpPr>
          <p:cNvPr id="281" name="Rectangle 1"/>
          <p:cNvSpPr/>
          <p:nvPr/>
        </p:nvSpPr>
        <p:spPr>
          <a:xfrm>
            <a:off x="6411600" y="2198880"/>
            <a:ext cx="5126760" cy="3669840"/>
          </a:xfrm>
          <a:prstGeom prst="rect">
            <a:avLst/>
          </a:prstGeom>
          <a:noFill/>
          <a:ln w="0">
            <a:noFill/>
          </a:ln>
        </p:spPr>
        <p:style>
          <a:lnRef idx="0"/>
          <a:fillRef idx="0"/>
          <a:effectRef idx="0"/>
          <a:fontRef idx="minor"/>
        </p:style>
        <p:txBody>
          <a:bodyPr lIns="0" rIns="0" anchor="t">
            <a:normAutofit/>
          </a:bodyPr>
          <a:p>
            <a:pPr>
              <a:lnSpc>
                <a:spcPct val="90000"/>
              </a:lnSpc>
            </a:pPr>
            <a:endParaRPr b="0" lang="fr-FR" sz="1800" spc="-1" strike="noStrike">
              <a:latin typeface="Arial"/>
            </a:endParaRPr>
          </a:p>
          <a:p>
            <a:pPr>
              <a:lnSpc>
                <a:spcPct val="90000"/>
              </a:lnSpc>
            </a:pPr>
            <a:endParaRPr b="0" lang="fr-FR" sz="1800" spc="-1" strike="noStrike">
              <a:latin typeface="Arial"/>
            </a:endParaRPr>
          </a:p>
          <a:p>
            <a:pPr>
              <a:lnSpc>
                <a:spcPct val="90000"/>
              </a:lnSpc>
            </a:pPr>
            <a:r>
              <a:rPr b="1" lang="en-US" sz="1500" spc="-1" strike="noStrike">
                <a:solidFill>
                  <a:srgbClr val="c00000"/>
                </a:solidFill>
                <a:latin typeface="Calibri"/>
              </a:rPr>
              <a:t>AFFECTATION : 2</a:t>
            </a:r>
            <a:r>
              <a:rPr b="1" lang="en-US" sz="1500" spc="-1" strike="noStrike" baseline="30000">
                <a:solidFill>
                  <a:srgbClr val="c00000"/>
                </a:solidFill>
                <a:latin typeface="Calibri"/>
              </a:rPr>
              <a:t>de</a:t>
            </a:r>
            <a:r>
              <a:rPr b="1" lang="en-US" sz="1500" spc="-1" strike="noStrike">
                <a:solidFill>
                  <a:srgbClr val="c00000"/>
                </a:solidFill>
                <a:latin typeface="Calibri"/>
              </a:rPr>
              <a:t> PROFESSIONNELLE ET 1</a:t>
            </a:r>
            <a:r>
              <a:rPr b="1" lang="en-US" sz="1500" spc="-1" strike="noStrike" baseline="30000">
                <a:solidFill>
                  <a:srgbClr val="c00000"/>
                </a:solidFill>
                <a:latin typeface="Calibri"/>
              </a:rPr>
              <a:t>re</a:t>
            </a:r>
            <a:r>
              <a:rPr b="1" lang="en-US" sz="1500" spc="-1" strike="noStrike">
                <a:solidFill>
                  <a:srgbClr val="c00000"/>
                </a:solidFill>
                <a:latin typeface="Calibri"/>
              </a:rPr>
              <a:t> ANNÉE DE CAP</a:t>
            </a:r>
            <a:endParaRPr b="0" lang="fr-FR" sz="1500" spc="-1" strike="noStrike">
              <a:latin typeface="Arial"/>
            </a:endParaRPr>
          </a:p>
          <a:p>
            <a:pPr>
              <a:lnSpc>
                <a:spcPct val="90000"/>
              </a:lnSpc>
            </a:pPr>
            <a:endParaRPr b="0" lang="fr-FR" sz="1500" spc="-1" strike="noStrike">
              <a:latin typeface="Arial"/>
            </a:endParaRPr>
          </a:p>
          <a:p>
            <a:pPr>
              <a:lnSpc>
                <a:spcPct val="90000"/>
              </a:lnSpc>
            </a:pPr>
            <a:r>
              <a:rPr b="0" lang="en-US" sz="1500" spc="-1" strike="noStrike">
                <a:solidFill>
                  <a:srgbClr val="404040"/>
                </a:solidFill>
                <a:latin typeface="Calibri"/>
              </a:rPr>
              <a:t>L’affectation en Bac Pro ou en CAP, n’est pas soumise à sectorisation.</a:t>
            </a:r>
            <a:endParaRPr b="0" lang="fr-FR" sz="1500" spc="-1" strike="noStrike">
              <a:latin typeface="Arial"/>
            </a:endParaRPr>
          </a:p>
          <a:p>
            <a:pPr>
              <a:lnSpc>
                <a:spcPct val="90000"/>
              </a:lnSpc>
            </a:pPr>
            <a:endParaRPr b="0" lang="fr-FR" sz="1500" spc="-1" strike="noStrike">
              <a:latin typeface="Arial"/>
            </a:endParaRPr>
          </a:p>
          <a:p>
            <a:pPr>
              <a:lnSpc>
                <a:spcPct val="90000"/>
              </a:lnSpc>
            </a:pPr>
            <a:endParaRPr b="0" lang="fr-FR" sz="1500" spc="-1" strike="noStrike">
              <a:latin typeface="Arial"/>
            </a:endParaRPr>
          </a:p>
          <a:p>
            <a:pPr>
              <a:lnSpc>
                <a:spcPct val="90000"/>
              </a:lnSpc>
            </a:pPr>
            <a:r>
              <a:rPr b="0" lang="en-US" sz="1500" spc="-1" strike="noStrike">
                <a:solidFill>
                  <a:srgbClr val="404040"/>
                </a:solidFill>
                <a:latin typeface="Calibri"/>
              </a:rPr>
              <a:t>Selon le groupe de spécialité envisagé, les notes saisies dans </a:t>
            </a:r>
            <a:r>
              <a:rPr b="1" lang="en-US" sz="1500" spc="-1" strike="noStrike">
                <a:solidFill>
                  <a:srgbClr val="404040"/>
                </a:solidFill>
                <a:latin typeface="Calibri"/>
              </a:rPr>
              <a:t>Affelnet </a:t>
            </a:r>
            <a:r>
              <a:rPr b="0" lang="en-US" sz="1500" spc="-1" strike="noStrike">
                <a:solidFill>
                  <a:srgbClr val="404040"/>
                </a:solidFill>
                <a:latin typeface="Calibri"/>
              </a:rPr>
              <a:t>auront des coefficients différents.</a:t>
            </a:r>
            <a:endParaRPr b="0" lang="fr-FR" sz="1500" spc="-1" strike="noStrike">
              <a:latin typeface="Arial"/>
            </a:endParaRPr>
          </a:p>
          <a:p>
            <a:pPr>
              <a:lnSpc>
                <a:spcPct val="90000"/>
              </a:lnSpc>
            </a:pPr>
            <a:endParaRPr b="0" lang="fr-FR" sz="1500" spc="-1" strike="noStrike">
              <a:latin typeface="Arial"/>
            </a:endParaRPr>
          </a:p>
          <a:p>
            <a:pPr>
              <a:lnSpc>
                <a:spcPct val="90000"/>
              </a:lnSpc>
              <a:spcBef>
                <a:spcPts val="601"/>
              </a:spcBef>
            </a:pPr>
            <a:r>
              <a:rPr b="1" lang="en-US" sz="1500" spc="-1" strike="noStrike">
                <a:solidFill>
                  <a:srgbClr val="404040"/>
                </a:solidFill>
                <a:latin typeface="Wingdings"/>
              </a:rPr>
              <a:t></a:t>
            </a:r>
            <a:r>
              <a:rPr b="1" lang="en-US" sz="1500" spc="-1" strike="noStrike">
                <a:solidFill>
                  <a:srgbClr val="404040"/>
                </a:solidFill>
                <a:latin typeface="Calibri"/>
              </a:rPr>
              <a:t> </a:t>
            </a:r>
            <a:r>
              <a:rPr b="1" lang="en-US" sz="1500" spc="-1" strike="noStrike">
                <a:solidFill>
                  <a:srgbClr val="404040"/>
                </a:solidFill>
                <a:latin typeface="Calibri"/>
              </a:rPr>
              <a:t>Certaines formations professionnelles nécessitent des procédures de recrutement particulières et anticipées: PASSPRO</a:t>
            </a:r>
            <a:endParaRPr b="0" lang="fr-FR" sz="1500" spc="-1" strike="noStrike">
              <a:latin typeface="Arial"/>
            </a:endParaRPr>
          </a:p>
          <a:p>
            <a:pPr>
              <a:lnSpc>
                <a:spcPct val="90000"/>
              </a:lnSpc>
              <a:spcBef>
                <a:spcPts val="601"/>
              </a:spcBef>
            </a:pPr>
            <a:endParaRPr b="0" lang="fr-FR" sz="1500" spc="-1" strike="noStrike">
              <a:latin typeface="Arial"/>
            </a:endParaRPr>
          </a:p>
        </p:txBody>
      </p:sp>
      <p:sp>
        <p:nvSpPr>
          <p:cNvPr id="282" name="Rectangle 89"/>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83" name="Rectangle 9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84" name="PlaceHolder 1"/>
          <p:cNvSpPr>
            <a:spLocks noGrp="1"/>
          </p:cNvSpPr>
          <p:nvPr>
            <p:ph type="sldNum"/>
          </p:nvPr>
        </p:nvSpPr>
        <p:spPr>
          <a:xfrm>
            <a:off x="9900360" y="6459840"/>
            <a:ext cx="1311840" cy="364680"/>
          </a:xfrm>
          <a:prstGeom prst="rect">
            <a:avLst/>
          </a:prstGeom>
          <a:noFill/>
          <a:ln w="0">
            <a:noFill/>
          </a:ln>
        </p:spPr>
        <p:txBody>
          <a:bodyPr numCol="1" spcCol="0" anchor="ctr">
            <a:normAutofit/>
          </a:bodyPr>
          <a:p>
            <a:pPr algn="r">
              <a:lnSpc>
                <a:spcPct val="100000"/>
              </a:lnSpc>
              <a:spcAft>
                <a:spcPts val="601"/>
              </a:spcAft>
            </a:pPr>
            <a:fld id="{A1E6F3AA-A1C6-43F4-A514-29CAADB5E1A8}" type="slidenum">
              <a:rPr b="0" lang="en-US" sz="1050" spc="-1" strike="noStrike">
                <a:solidFill>
                  <a:srgbClr val="ffffff"/>
                </a:solidFill>
                <a:latin typeface="Calibri"/>
              </a:rPr>
              <a:t>20</a:t>
            </a:fld>
            <a:endParaRPr b="0" lang="fr-FR" sz="1050" spc="-1" strike="noStrike">
              <a:latin typeface="Times New Roman"/>
            </a:endParaRPr>
          </a:p>
        </p:txBody>
      </p:sp>
      <p:sp>
        <p:nvSpPr>
          <p:cNvPr id="285" name="TextBox 2"/>
          <p:cNvSpPr/>
          <p:nvPr/>
        </p:nvSpPr>
        <p:spPr>
          <a:xfrm>
            <a:off x="646560" y="3168000"/>
            <a:ext cx="2400120" cy="478800"/>
          </a:xfrm>
          <a:prstGeom prst="rect">
            <a:avLst/>
          </a:prstGeom>
          <a:solidFill>
            <a:srgbClr val="d6117e"/>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c5c5c"/>
        </a:solidFill>
      </p:bgPr>
    </p:bg>
    <p:spTree>
      <p:nvGrpSpPr>
        <p:cNvPr id="1" name=""/>
        <p:cNvGrpSpPr/>
        <p:nvPr/>
      </p:nvGrpSpPr>
      <p:grpSpPr>
        <a:xfrm>
          <a:off x="0" y="0"/>
          <a:ext cx="0" cy="0"/>
          <a:chOff x="0" y="0"/>
          <a:chExt cx="0" cy="0"/>
        </a:xfrm>
      </p:grpSpPr>
      <p:sp>
        <p:nvSpPr>
          <p:cNvPr id="286" name="Rectangle 18"/>
          <p:cNvSpPr/>
          <p:nvPr/>
        </p:nvSpPr>
        <p:spPr>
          <a:xfrm>
            <a:off x="0" y="0"/>
            <a:ext cx="457848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87" name="PlaceHolder 1"/>
          <p:cNvSpPr>
            <a:spLocks noGrp="1"/>
          </p:cNvSpPr>
          <p:nvPr>
            <p:ph type="title"/>
          </p:nvPr>
        </p:nvSpPr>
        <p:spPr>
          <a:xfrm>
            <a:off x="781920" y="643320"/>
            <a:ext cx="3467160" cy="5570640"/>
          </a:xfrm>
          <a:prstGeom prst="rect">
            <a:avLst/>
          </a:prstGeom>
          <a:noFill/>
          <a:ln w="0">
            <a:noFill/>
          </a:ln>
        </p:spPr>
        <p:txBody>
          <a:bodyPr anchor="ctr">
            <a:normAutofit/>
          </a:bodyPr>
          <a:p>
            <a:pPr>
              <a:lnSpc>
                <a:spcPct val="85000"/>
              </a:lnSpc>
              <a:spcBef>
                <a:spcPts val="1599"/>
              </a:spcBef>
            </a:pPr>
            <a:br/>
            <a:br/>
            <a:br/>
            <a:r>
              <a:rPr b="1" lang="en-US" sz="4000" spc="-52" strike="noStrike">
                <a:solidFill>
                  <a:srgbClr val="c00000"/>
                </a:solidFill>
                <a:latin typeface="Calibri Light"/>
                <a:ea typeface="Calibri Light"/>
              </a:rPr>
              <a:t>L'AFFECTATION </a:t>
            </a:r>
            <a:endParaRPr b="0" lang="en-US" sz="4000" spc="-1" strike="noStrike">
              <a:solidFill>
                <a:srgbClr val="000000"/>
              </a:solidFill>
              <a:latin typeface="Calibri"/>
            </a:endParaRPr>
          </a:p>
        </p:txBody>
      </p:sp>
      <p:sp>
        <p:nvSpPr>
          <p:cNvPr id="288" name="Rectangle 20"/>
          <p:cNvSpPr/>
          <p:nvPr/>
        </p:nvSpPr>
        <p:spPr>
          <a:xfrm>
            <a:off x="4578840" y="0"/>
            <a:ext cx="761256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89" name="PlaceHolder 2"/>
          <p:cNvSpPr>
            <a:spLocks noGrp="1"/>
          </p:cNvSpPr>
          <p:nvPr>
            <p:ph/>
          </p:nvPr>
        </p:nvSpPr>
        <p:spPr>
          <a:xfrm>
            <a:off x="5124240" y="643320"/>
            <a:ext cx="6103800" cy="5570640"/>
          </a:xfrm>
          <a:prstGeom prst="rect">
            <a:avLst/>
          </a:prstGeom>
          <a:noFill/>
          <a:ln w="0">
            <a:noFill/>
          </a:ln>
        </p:spPr>
        <p:txBody>
          <a:bodyPr numCol="1" spcCol="0" lIns="0" rIns="0" anchor="ctr">
            <a:normAutofit/>
          </a:bodyPr>
          <a:p>
            <a:pPr marL="90000" indent="-90000">
              <a:lnSpc>
                <a:spcPct val="90000"/>
              </a:lnSpc>
              <a:spcBef>
                <a:spcPts val="720"/>
              </a:spcBef>
              <a:buClr>
                <a:srgbClr val="dddddd"/>
              </a:buClr>
              <a:buFont typeface="Calibri"/>
              <a:buChar char=" "/>
            </a:pPr>
            <a:r>
              <a:rPr b="1" lang="en-US" sz="1800" spc="-1" strike="noStrike">
                <a:solidFill>
                  <a:srgbClr val="c00000"/>
                </a:solidFill>
                <a:latin typeface="Calibri"/>
              </a:rPr>
              <a:t>AFFECTATION : 2de GÉNÉRALE ET TECHNOLOGIQUE</a:t>
            </a:r>
            <a:endParaRPr b="0" lang="en-US" sz="1800" spc="-1" strike="noStrike">
              <a:solidFill>
                <a:srgbClr val="404040"/>
              </a:solidFill>
              <a:latin typeface="Calibri"/>
            </a:endParaRPr>
          </a:p>
          <a:p>
            <a:pPr marL="90000">
              <a:lnSpc>
                <a:spcPct val="100000"/>
              </a:lnSpc>
              <a:spcBef>
                <a:spcPts val="720"/>
              </a:spcBef>
              <a:buClr>
                <a:srgbClr val="dddddd"/>
              </a:buClr>
              <a:buFont typeface="Calibri,Sans-Serif"/>
              <a:buChar char="•"/>
            </a:pPr>
            <a:r>
              <a:rPr b="1" lang="en-US" sz="1800" spc="-1" strike="noStrike">
                <a:solidFill>
                  <a:srgbClr val="ffffff"/>
                </a:solidFill>
                <a:latin typeface="Calibri"/>
              </a:rPr>
              <a:t> </a:t>
            </a:r>
            <a:r>
              <a:rPr b="0" lang="en-US" sz="1800" spc="-1" strike="noStrike">
                <a:solidFill>
                  <a:srgbClr val="000000"/>
                </a:solidFill>
                <a:latin typeface="Calibri"/>
              </a:rPr>
              <a:t>Sur le ou les lycée(s) de  desserte.</a:t>
            </a:r>
            <a:endParaRPr b="0" lang="en-US" sz="1800" spc="-1" strike="noStrike">
              <a:solidFill>
                <a:srgbClr val="404040"/>
              </a:solidFill>
              <a:latin typeface="Calibri"/>
            </a:endParaRPr>
          </a:p>
          <a:p>
            <a:pPr marL="90000">
              <a:lnSpc>
                <a:spcPct val="100000"/>
              </a:lnSpc>
              <a:buClr>
                <a:srgbClr val="dddddd"/>
              </a:buClr>
              <a:buFont typeface="Calibri"/>
              <a:buChar char=" "/>
            </a:pPr>
            <a:r>
              <a:rPr b="0" lang="en-US" sz="1800" spc="-1" strike="noStrike">
                <a:solidFill>
                  <a:srgbClr val="000000"/>
                </a:solidFill>
                <a:latin typeface="Calibri"/>
              </a:rPr>
              <a:t>L’élève est affecté à partir de    son secteur géographique d’habitation.</a:t>
            </a:r>
            <a:endParaRPr b="0" lang="en-US" sz="1800" spc="-1" strike="noStrike">
              <a:solidFill>
                <a:srgbClr val="404040"/>
              </a:solidFill>
              <a:latin typeface="Calibri"/>
            </a:endParaRPr>
          </a:p>
          <a:p>
            <a:pPr>
              <a:lnSpc>
                <a:spcPct val="100000"/>
              </a:lnSpc>
              <a:tabLst>
                <a:tab algn="l" pos="0"/>
              </a:tabLst>
            </a:pPr>
            <a:r>
              <a:rPr b="0" lang="en-US" sz="1800" spc="-1" strike="noStrike">
                <a:solidFill>
                  <a:srgbClr val="000000"/>
                </a:solidFill>
                <a:latin typeface="Calibri"/>
              </a:rPr>
              <a:t>   </a:t>
            </a:r>
            <a:r>
              <a:rPr b="0" lang="en-US" sz="1800" spc="-1" strike="noStrike">
                <a:solidFill>
                  <a:srgbClr val="000000"/>
                </a:solidFill>
                <a:latin typeface="Calibri"/>
              </a:rPr>
              <a:t>Possibilité de choisir des enseignements optionnels lors de </a:t>
            </a:r>
            <a:endParaRPr b="0" lang="en-US" sz="1800" spc="-1" strike="noStrike">
              <a:solidFill>
                <a:srgbClr val="404040"/>
              </a:solidFill>
              <a:latin typeface="Calibri"/>
            </a:endParaRPr>
          </a:p>
          <a:p>
            <a:pPr>
              <a:lnSpc>
                <a:spcPct val="100000"/>
              </a:lnSpc>
              <a:tabLst>
                <a:tab algn="l" pos="0"/>
              </a:tabLst>
            </a:pPr>
            <a:r>
              <a:rPr b="0" lang="en-US" sz="1800" spc="-1" strike="noStrike">
                <a:solidFill>
                  <a:srgbClr val="000000"/>
                </a:solidFill>
                <a:latin typeface="Calibri"/>
              </a:rPr>
              <a:t>  </a:t>
            </a:r>
            <a:r>
              <a:rPr b="0" lang="en-US" sz="1800" spc="-1" strike="noStrike">
                <a:solidFill>
                  <a:srgbClr val="000000"/>
                </a:solidFill>
                <a:latin typeface="Calibri"/>
              </a:rPr>
              <a:t>l’inscription au lycée.</a:t>
            </a:r>
            <a:endParaRPr b="0" lang="en-US" sz="1800" spc="-1" strike="noStrike">
              <a:solidFill>
                <a:srgbClr val="404040"/>
              </a:solidFill>
              <a:latin typeface="Calibri"/>
            </a:endParaRPr>
          </a:p>
          <a:p>
            <a:endParaRPr b="0" lang="en-US" sz="1800" spc="-1" strike="noStrike">
              <a:solidFill>
                <a:srgbClr val="404040"/>
              </a:solidFill>
              <a:latin typeface="Calibri"/>
            </a:endParaRPr>
          </a:p>
          <a:p>
            <a:pPr marL="90000" indent="-90000">
              <a:lnSpc>
                <a:spcPct val="90000"/>
              </a:lnSpc>
              <a:spcBef>
                <a:spcPts val="499"/>
              </a:spcBef>
              <a:buClr>
                <a:srgbClr val="dddddd"/>
              </a:buClr>
              <a:buFont typeface="Calibri,Sans-Serif"/>
              <a:buChar char="•"/>
              <a:tabLst>
                <a:tab algn="l" pos="0"/>
              </a:tabLst>
            </a:pPr>
            <a:r>
              <a:rPr b="0" lang="en-US" sz="1800" spc="-1" strike="noStrike">
                <a:solidFill>
                  <a:srgbClr val="000000"/>
                </a:solidFill>
                <a:latin typeface="Calibri"/>
                <a:ea typeface="Calibri"/>
              </a:rPr>
              <a:t> </a:t>
            </a:r>
            <a:r>
              <a:rPr b="0" lang="en-US" sz="1800" spc="-1" strike="noStrike">
                <a:solidFill>
                  <a:srgbClr val="000000"/>
                </a:solidFill>
                <a:latin typeface="Calibri"/>
                <a:ea typeface="Calibri"/>
              </a:rPr>
              <a:t>Les enseignements rares : LVC à faible diffusion, sections internationales et binationales, la 2de « sciences et technologies de l’hôtellerie » peuvent être demandées hors de la zone de desserte .</a:t>
            </a:r>
            <a:endParaRPr b="0" lang="en-US" sz="1800" spc="-1" strike="noStrike">
              <a:solidFill>
                <a:srgbClr val="404040"/>
              </a:solidFill>
              <a:latin typeface="Calibri"/>
            </a:endParaRPr>
          </a:p>
          <a:p>
            <a:pPr marL="90000" indent="-90000">
              <a:lnSpc>
                <a:spcPct val="90000"/>
              </a:lnSpc>
              <a:spcBef>
                <a:spcPts val="1199"/>
              </a:spcBef>
              <a:spcAft>
                <a:spcPts val="201"/>
              </a:spcAft>
              <a:buClr>
                <a:srgbClr val="dddddd"/>
              </a:buClr>
              <a:buFont typeface="Calibri"/>
              <a:buChar char=" "/>
              <a:tabLst>
                <a:tab algn="l" pos="0"/>
              </a:tabLst>
            </a:pPr>
            <a:r>
              <a:rPr b="0" lang="en-US" sz="1800" spc="-1" strike="noStrike">
                <a:solidFill>
                  <a:srgbClr val="000000"/>
                </a:solidFill>
                <a:latin typeface="Calibri"/>
                <a:ea typeface="Calibri"/>
              </a:rPr>
              <a:t>Il en va de même pour les affectations en 2nde GT artistiques  avec parfois des procédures supplémentaires notamment </a:t>
            </a:r>
            <a:r>
              <a:rPr b="1" lang="en-US" sz="1800" spc="-1" strike="noStrike">
                <a:solidFill>
                  <a:srgbClr val="000000"/>
                </a:solidFill>
                <a:latin typeface="Calibri"/>
                <a:ea typeface="Calibri"/>
              </a:rPr>
              <a:t>le PASS CCD pour l'option Culture et Création Design.</a:t>
            </a:r>
            <a:endParaRPr b="0" lang="en-US" sz="18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0" name="Rectangle 7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91" name="Rectangle 73"/>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92" name="Straight Connector 75"/>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293" name="Rectangle 77"/>
          <p:cNvSpPr/>
          <p:nvPr/>
        </p:nvSpPr>
        <p:spPr>
          <a:xfrm>
            <a:off x="0" y="0"/>
            <a:ext cx="12186000" cy="6857640"/>
          </a:xfrm>
          <a:prstGeom prst="rect">
            <a:avLst/>
          </a:prstGeom>
          <a:solidFill>
            <a:schemeClr val="bg1"/>
          </a:solidFill>
          <a:ln>
            <a:noFill/>
          </a:ln>
        </p:spPr>
        <p:style>
          <a:lnRef idx="2">
            <a:schemeClr val="accent6">
              <a:shade val="50000"/>
            </a:schemeClr>
          </a:lnRef>
          <a:fillRef idx="1001">
            <a:schemeClr val="lt1"/>
          </a:fillRef>
          <a:effectRef idx="0">
            <a:schemeClr val="accent6"/>
          </a:effectRef>
          <a:fontRef idx="minor"/>
        </p:style>
      </p:sp>
      <p:sp>
        <p:nvSpPr>
          <p:cNvPr id="294" name="Rectangle 79"/>
          <p:cNvSpPr/>
          <p:nvPr/>
        </p:nvSpPr>
        <p:spPr>
          <a:xfrm>
            <a:off x="0" y="0"/>
            <a:ext cx="405036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95" name="Rectangle 6"/>
          <p:cNvSpPr/>
          <p:nvPr/>
        </p:nvSpPr>
        <p:spPr>
          <a:xfrm>
            <a:off x="492480" y="605880"/>
            <a:ext cx="3084480" cy="5645880"/>
          </a:xfrm>
          <a:prstGeom prst="rect">
            <a:avLst/>
          </a:prstGeom>
          <a:noFill/>
          <a:ln w="0">
            <a:noFill/>
          </a:ln>
        </p:spPr>
        <p:style>
          <a:lnRef idx="0"/>
          <a:fillRef idx="0"/>
          <a:effectRef idx="0"/>
          <a:fontRef idx="minor"/>
        </p:style>
        <p:txBody>
          <a:bodyPr anchor="ctr">
            <a:normAutofit/>
          </a:bodyPr>
          <a:p>
            <a:pPr>
              <a:lnSpc>
                <a:spcPct val="85000"/>
              </a:lnSpc>
              <a:spcAft>
                <a:spcPts val="601"/>
              </a:spcAft>
            </a:pPr>
            <a:r>
              <a:rPr b="1" lang="en-US" sz="3600" spc="-52" strike="noStrike" cap="all">
                <a:solidFill>
                  <a:srgbClr val="c00000"/>
                </a:solidFill>
                <a:latin typeface="Calibri Light"/>
              </a:rPr>
              <a:t>Sitographie</a:t>
            </a:r>
            <a:endParaRPr b="0" lang="fr-FR" sz="3600" spc="-1" strike="noStrike">
              <a:latin typeface="Arial"/>
            </a:endParaRPr>
          </a:p>
        </p:txBody>
      </p:sp>
      <p:sp>
        <p:nvSpPr>
          <p:cNvPr id="296" name="Rectangle 81"/>
          <p:cNvSpPr/>
          <p:nvPr/>
        </p:nvSpPr>
        <p:spPr>
          <a:xfrm>
            <a:off x="4039920" y="0"/>
            <a:ext cx="637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97" name="Espace réservé du contenu 2"/>
          <p:cNvSpPr/>
          <p:nvPr/>
        </p:nvSpPr>
        <p:spPr>
          <a:xfrm>
            <a:off x="4741920" y="605880"/>
            <a:ext cx="6413400" cy="5645880"/>
          </a:xfrm>
          <a:prstGeom prst="rect">
            <a:avLst/>
          </a:prstGeom>
          <a:noFill/>
          <a:ln w="0">
            <a:noFill/>
          </a:ln>
        </p:spPr>
        <p:style>
          <a:lnRef idx="0"/>
          <a:fillRef idx="0"/>
          <a:effectRef idx="0"/>
          <a:fontRef idx="minor"/>
        </p:style>
        <p:txBody>
          <a:bodyPr lIns="0" rIns="0" anchor="ctr">
            <a:normAutofit/>
          </a:bodyPr>
          <a:p>
            <a:pPr>
              <a:lnSpc>
                <a:spcPct val="90000"/>
              </a:lnSpc>
            </a:pPr>
            <a:endParaRPr b="0" lang="fr-FR" sz="1800" spc="-1" strike="noStrike">
              <a:latin typeface="Arial"/>
            </a:endParaRPr>
          </a:p>
          <a:p>
            <a:pPr>
              <a:lnSpc>
                <a:spcPct val="90000"/>
              </a:lnSpc>
            </a:pPr>
            <a:endParaRPr b="0" lang="fr-FR" sz="1800" spc="-1" strike="noStrike">
              <a:latin typeface="Arial"/>
            </a:endParaRPr>
          </a:p>
          <a:p>
            <a:pPr>
              <a:lnSpc>
                <a:spcPct val="90000"/>
              </a:lnSpc>
            </a:pPr>
            <a:endParaRPr b="0" lang="fr-FR" sz="1800" spc="-1" strike="noStrike">
              <a:latin typeface="Arial"/>
            </a:endParaRPr>
          </a:p>
          <a:p>
            <a:pPr marL="216000" indent="-272880">
              <a:lnSpc>
                <a:spcPct val="90000"/>
              </a:lnSpc>
              <a:buClr>
                <a:srgbClr val="dddddd"/>
              </a:buClr>
              <a:buSzPct val="70000"/>
              <a:buFont typeface="Calibri"/>
              <a:buChar char="§"/>
            </a:pPr>
            <a:r>
              <a:rPr b="0" lang="en-US" sz="1800" spc="-1" strike="noStrike" u="sng">
                <a:solidFill>
                  <a:srgbClr val="404040"/>
                </a:solidFill>
                <a:uFillTx/>
                <a:latin typeface="Calibri"/>
                <a:hlinkClick r:id="rId1"/>
              </a:rPr>
              <a:t>http://www.secondes-premieres2021-2022.fr</a:t>
            </a:r>
            <a:endParaRPr b="0" lang="fr-FR" sz="1800" spc="-1" strike="noStrike">
              <a:latin typeface="Arial"/>
            </a:endParaRPr>
          </a:p>
          <a:p>
            <a:pPr marL="216000" indent="-272880">
              <a:lnSpc>
                <a:spcPct val="90000"/>
              </a:lnSpc>
              <a:buClr>
                <a:srgbClr val="dddddd"/>
              </a:buClr>
              <a:buSzPct val="70000"/>
              <a:buFont typeface="Calibri"/>
              <a:buChar char="§"/>
            </a:pPr>
            <a:r>
              <a:rPr b="0" lang="en-US" sz="1800" spc="-1" strike="noStrike">
                <a:solidFill>
                  <a:srgbClr val="404040"/>
                </a:solidFill>
                <a:latin typeface="Calibri"/>
              </a:rPr>
              <a:t>www.ac-versailles.fr/cio-poissy-sartrouville</a:t>
            </a:r>
            <a:endParaRPr b="0" lang="fr-FR" sz="1800" spc="-1" strike="noStrike">
              <a:latin typeface="Arial"/>
            </a:endParaRPr>
          </a:p>
          <a:p>
            <a:pPr marL="12600" indent="-285840">
              <a:lnSpc>
                <a:spcPct val="90000"/>
              </a:lnSpc>
              <a:spcBef>
                <a:spcPts val="241"/>
              </a:spcBef>
              <a:buClr>
                <a:srgbClr val="dddddd"/>
              </a:buClr>
              <a:buSzPct val="70000"/>
              <a:buFont typeface="Calibri"/>
              <a:buChar char="§"/>
            </a:pPr>
            <a:r>
              <a:rPr b="0" lang="en-US" sz="1800" spc="-1" strike="noStrike" u="sng">
                <a:solidFill>
                  <a:srgbClr val="878787"/>
                </a:solidFill>
                <a:uFillTx/>
                <a:latin typeface="Calibri"/>
                <a:hlinkClick r:id="rId2"/>
              </a:rPr>
              <a:t>https://www.oriane.info/</a:t>
            </a:r>
            <a:r>
              <a:rPr b="0" lang="en-US" sz="1800" spc="-1" strike="noStrike">
                <a:solidFill>
                  <a:srgbClr val="404040"/>
                </a:solidFill>
                <a:latin typeface="Calibri"/>
              </a:rPr>
              <a:t> </a:t>
            </a:r>
            <a:endParaRPr b="0" lang="fr-FR" sz="1800" spc="-1" strike="noStrike">
              <a:latin typeface="Arial"/>
            </a:endParaRPr>
          </a:p>
          <a:p>
            <a:pPr marL="12600" indent="-272880">
              <a:lnSpc>
                <a:spcPct val="90000"/>
              </a:lnSpc>
              <a:buClr>
                <a:srgbClr val="dddddd"/>
              </a:buClr>
              <a:buSzPct val="70000"/>
              <a:buFont typeface="Calibri"/>
              <a:buChar char="§"/>
            </a:pPr>
            <a:r>
              <a:rPr b="0" lang="en-US" sz="1800" spc="-1" strike="noStrike">
                <a:solidFill>
                  <a:srgbClr val="404040"/>
                </a:solidFill>
                <a:latin typeface="Calibri"/>
              </a:rPr>
              <a:t> </a:t>
            </a:r>
            <a:r>
              <a:rPr b="0" lang="en-US" sz="1800" spc="-1" strike="noStrike">
                <a:solidFill>
                  <a:srgbClr val="404040"/>
                </a:solidFill>
                <a:latin typeface="Calibri"/>
              </a:rPr>
              <a:t>http://www.onisep.fr/ </a:t>
            </a:r>
            <a:endParaRPr b="0" lang="fr-FR" sz="1800" spc="-1" strike="noStrike">
              <a:latin typeface="Arial"/>
            </a:endParaRPr>
          </a:p>
          <a:p>
            <a:pPr marL="12600" indent="-272880">
              <a:lnSpc>
                <a:spcPct val="90000"/>
              </a:lnSpc>
              <a:spcBef>
                <a:spcPts val="241"/>
              </a:spcBef>
              <a:buClr>
                <a:srgbClr val="dddddd"/>
              </a:buClr>
              <a:buSzPct val="70000"/>
              <a:buFont typeface="Calibri"/>
              <a:buChar char="§"/>
            </a:pPr>
            <a:r>
              <a:rPr b="0" lang="en-US" sz="1800" spc="-1" strike="noStrike">
                <a:solidFill>
                  <a:srgbClr val="404040"/>
                </a:solidFill>
                <a:latin typeface="Calibri"/>
              </a:rPr>
              <a:t>www.cidj.com/ </a:t>
            </a:r>
            <a:endParaRPr b="0" lang="fr-FR" sz="1800" spc="-1" strike="noStrike">
              <a:latin typeface="Arial"/>
            </a:endParaRPr>
          </a:p>
          <a:p>
            <a:pPr marL="12600" indent="-272880">
              <a:lnSpc>
                <a:spcPct val="90000"/>
              </a:lnSpc>
              <a:spcBef>
                <a:spcPts val="241"/>
              </a:spcBef>
              <a:buClr>
                <a:srgbClr val="dddddd"/>
              </a:buClr>
              <a:buSzPct val="70000"/>
              <a:buFont typeface="Calibri"/>
              <a:buChar char="§"/>
            </a:pPr>
            <a:r>
              <a:rPr b="0" lang="en-US" sz="1800" spc="-1" strike="noStrike">
                <a:solidFill>
                  <a:srgbClr val="404040"/>
                </a:solidFill>
                <a:latin typeface="Calibri"/>
              </a:rPr>
              <a:t>www.horizons2021.fr/</a:t>
            </a:r>
            <a:endParaRPr b="0" lang="fr-FR" sz="1800" spc="-1" strike="noStrike">
              <a:latin typeface="Arial"/>
            </a:endParaRPr>
          </a:p>
          <a:p>
            <a:pPr>
              <a:lnSpc>
                <a:spcPct val="90000"/>
              </a:lnSpc>
              <a:spcBef>
                <a:spcPts val="241"/>
              </a:spcBef>
            </a:pPr>
            <a:endParaRPr b="0" lang="fr-FR" sz="1800" spc="-1" strike="noStrike">
              <a:latin typeface="Arial"/>
            </a:endParaRPr>
          </a:p>
          <a:p>
            <a:pPr>
              <a:lnSpc>
                <a:spcPct val="90000"/>
              </a:lnSpc>
              <a:spcBef>
                <a:spcPts val="241"/>
              </a:spcBef>
              <a:tabLst>
                <a:tab algn="l" pos="0"/>
              </a:tabLst>
            </a:pPr>
            <a:r>
              <a:rPr b="0" lang="en-US" sz="1800" spc="-1" strike="noStrike">
                <a:solidFill>
                  <a:srgbClr val="404040"/>
                </a:solidFill>
                <a:latin typeface="Calibri"/>
              </a:rPr>
              <a:t>      </a:t>
            </a:r>
            <a:endParaRPr b="0" lang="fr-FR" sz="1800" spc="-1" strike="noStrike">
              <a:latin typeface="Arial"/>
            </a:endParaRPr>
          </a:p>
        </p:txBody>
      </p:sp>
      <p:sp>
        <p:nvSpPr>
          <p:cNvPr id="298" name="PlaceHolder 1"/>
          <p:cNvSpPr>
            <a:spLocks noGrp="1"/>
          </p:cNvSpPr>
          <p:nvPr>
            <p:ph type="sldNum"/>
          </p:nvPr>
        </p:nvSpPr>
        <p:spPr>
          <a:xfrm>
            <a:off x="10123200" y="6459840"/>
            <a:ext cx="1089000" cy="364680"/>
          </a:xfrm>
          <a:prstGeom prst="rect">
            <a:avLst/>
          </a:prstGeom>
          <a:noFill/>
          <a:ln w="0">
            <a:noFill/>
          </a:ln>
        </p:spPr>
        <p:txBody>
          <a:bodyPr numCol="1" spcCol="0" anchor="ctr">
            <a:normAutofit/>
          </a:bodyPr>
          <a:p>
            <a:pPr algn="r">
              <a:lnSpc>
                <a:spcPct val="100000"/>
              </a:lnSpc>
              <a:spcAft>
                <a:spcPts val="601"/>
              </a:spcAft>
            </a:pPr>
            <a:fld id="{B48D5872-FCCF-4DCA-AB40-6D672CE0E195}" type="slidenum">
              <a:rPr b="0" lang="en-US" sz="1050" spc="-1" strike="noStrike">
                <a:solidFill>
                  <a:srgbClr val="000000"/>
                </a:solidFill>
                <a:latin typeface="Calibri"/>
              </a:rPr>
              <a:t>22</a:t>
            </a:fld>
            <a:endParaRPr b="0" lang="fr-FR" sz="1050" spc="-1" strike="noStrike">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9" name="Rectangle 24"/>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00" name="Rectangle 26"/>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01" name="Straight Connector 28"/>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302" name="Rectangle 30"/>
          <p:cNvSpPr/>
          <p:nvPr/>
        </p:nvSpPr>
        <p:spPr>
          <a:xfrm>
            <a:off x="0" y="0"/>
            <a:ext cx="12186000" cy="6857640"/>
          </a:xfrm>
          <a:prstGeom prst="rect">
            <a:avLst/>
          </a:prstGeom>
          <a:solidFill>
            <a:schemeClr val="bg1"/>
          </a:solidFill>
          <a:ln>
            <a:noFill/>
          </a:ln>
        </p:spPr>
        <p:style>
          <a:lnRef idx="2">
            <a:schemeClr val="accent6">
              <a:shade val="50000"/>
            </a:schemeClr>
          </a:lnRef>
          <a:fillRef idx="1001">
            <a:schemeClr val="lt1"/>
          </a:fillRef>
          <a:effectRef idx="0">
            <a:schemeClr val="accent6"/>
          </a:effectRef>
          <a:fontRef idx="minor"/>
        </p:style>
      </p:sp>
      <p:sp>
        <p:nvSpPr>
          <p:cNvPr id="303" name="Rectangle 32"/>
          <p:cNvSpPr/>
          <p:nvPr/>
        </p:nvSpPr>
        <p:spPr>
          <a:xfrm>
            <a:off x="0" y="0"/>
            <a:ext cx="405036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04" name="PlaceHolder 1"/>
          <p:cNvSpPr>
            <a:spLocks noGrp="1"/>
          </p:cNvSpPr>
          <p:nvPr>
            <p:ph type="title"/>
          </p:nvPr>
        </p:nvSpPr>
        <p:spPr>
          <a:xfrm>
            <a:off x="492480" y="605880"/>
            <a:ext cx="3084480" cy="5645880"/>
          </a:xfrm>
          <a:prstGeom prst="rect">
            <a:avLst/>
          </a:prstGeom>
          <a:noFill/>
          <a:ln w="0">
            <a:noFill/>
          </a:ln>
        </p:spPr>
        <p:txBody>
          <a:bodyPr anchor="ctr">
            <a:normAutofit/>
          </a:bodyPr>
          <a:p>
            <a:pPr>
              <a:lnSpc>
                <a:spcPct val="85000"/>
              </a:lnSpc>
            </a:pPr>
            <a:r>
              <a:rPr b="0" lang="en-US" sz="2300" spc="-52" strike="noStrike">
                <a:solidFill>
                  <a:srgbClr val="c00000"/>
                </a:solidFill>
                <a:latin typeface="Calibri Light"/>
              </a:rPr>
              <a:t>Rojonasolo.planche@ac-versailles.fr</a:t>
            </a:r>
            <a:endParaRPr b="0" lang="en-US" sz="2300" spc="-1" strike="noStrike">
              <a:solidFill>
                <a:srgbClr val="000000"/>
              </a:solidFill>
              <a:latin typeface="Calibri"/>
            </a:endParaRPr>
          </a:p>
        </p:txBody>
      </p:sp>
      <p:sp>
        <p:nvSpPr>
          <p:cNvPr id="305" name="Rectangle 34"/>
          <p:cNvSpPr/>
          <p:nvPr/>
        </p:nvSpPr>
        <p:spPr>
          <a:xfrm>
            <a:off x="4039920" y="0"/>
            <a:ext cx="637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06" name="PlaceHolder 2"/>
          <p:cNvSpPr>
            <a:spLocks noGrp="1"/>
          </p:cNvSpPr>
          <p:nvPr>
            <p:ph/>
          </p:nvPr>
        </p:nvSpPr>
        <p:spPr>
          <a:xfrm>
            <a:off x="4741920" y="605880"/>
            <a:ext cx="6413400" cy="5645880"/>
          </a:xfrm>
          <a:prstGeom prst="rect">
            <a:avLst/>
          </a:prstGeom>
          <a:noFill/>
          <a:ln w="0">
            <a:noFill/>
          </a:ln>
        </p:spPr>
        <p:txBody>
          <a:bodyPr numCol="1" spcCol="0" lIns="0" rIns="0" anchor="ctr">
            <a:normAutofit/>
          </a:bodyPr>
          <a:p>
            <a:pPr>
              <a:lnSpc>
                <a:spcPct val="90000"/>
              </a:lnSpc>
              <a:spcBef>
                <a:spcPts val="1199"/>
              </a:spcBef>
              <a:spcAft>
                <a:spcPts val="201"/>
              </a:spcAft>
            </a:pPr>
            <a:endParaRPr b="0" lang="en-US" sz="2000" spc="-1" strike="noStrike">
              <a:solidFill>
                <a:srgbClr val="404040"/>
              </a:solidFill>
              <a:latin typeface="Calibri"/>
            </a:endParaRPr>
          </a:p>
          <a:p>
            <a:pPr marL="90000" indent="-90000">
              <a:lnSpc>
                <a:spcPct val="90000"/>
              </a:lnSpc>
              <a:spcBef>
                <a:spcPts val="1199"/>
              </a:spcBef>
              <a:spcAft>
                <a:spcPts val="201"/>
              </a:spcAft>
              <a:buClr>
                <a:srgbClr val="dddddd"/>
              </a:buClr>
              <a:buFont typeface="Calibri"/>
              <a:buChar char=" "/>
            </a:pPr>
            <a:r>
              <a:rPr b="0" lang="en-US" sz="2000" spc="-1" strike="noStrike">
                <a:solidFill>
                  <a:srgbClr val="404040"/>
                </a:solidFill>
                <a:latin typeface="Calibri"/>
              </a:rPr>
              <a:t>Présence de votre Psy EN au collège Louis PAULHAN: le lundi toute la journée et le mardi après-midi une fois sur deux.</a:t>
            </a:r>
            <a:endParaRPr b="0" lang="en-US" sz="2000" spc="-1" strike="noStrike">
              <a:solidFill>
                <a:srgbClr val="404040"/>
              </a:solidFill>
              <a:latin typeface="Calibri"/>
            </a:endParaRPr>
          </a:p>
          <a:p>
            <a:pPr marL="90000" indent="-90000">
              <a:lnSpc>
                <a:spcPct val="90000"/>
              </a:lnSpc>
              <a:spcBef>
                <a:spcPts val="1199"/>
              </a:spcBef>
              <a:spcAft>
                <a:spcPts val="201"/>
              </a:spcAft>
              <a:buClr>
                <a:srgbClr val="dddddd"/>
              </a:buClr>
              <a:buFont typeface="Calibri"/>
              <a:buChar char=" "/>
            </a:pPr>
            <a:r>
              <a:rPr b="0" lang="en-US" sz="2000" spc="-1" strike="noStrike">
                <a:solidFill>
                  <a:srgbClr val="404040"/>
                </a:solidFill>
                <a:latin typeface="Calibri"/>
              </a:rPr>
              <a:t>Le CIO vous reçoit au 5, rue Charles Edouard Jeanneret à Poissy ( Technoparc) du lundi au samedi matin et pendant les vacances scolaires . Prise de rendez-vous téléphonique: 0178632256.</a:t>
            </a:r>
            <a:endParaRPr b="0" lang="en-US" sz="2000" spc="-1" strike="noStrike">
              <a:solidFill>
                <a:srgbClr val="404040"/>
              </a:solidFill>
              <a:latin typeface="Calibri"/>
            </a:endParaRPr>
          </a:p>
        </p:txBody>
      </p:sp>
      <p:sp>
        <p:nvSpPr>
          <p:cNvPr id="307" name="PlaceHolder 3"/>
          <p:cNvSpPr>
            <a:spLocks noGrp="1"/>
          </p:cNvSpPr>
          <p:nvPr>
            <p:ph type="ftr"/>
          </p:nvPr>
        </p:nvSpPr>
        <p:spPr>
          <a:xfrm>
            <a:off x="4741920" y="6459840"/>
            <a:ext cx="5104800" cy="364680"/>
          </a:xfrm>
          <a:prstGeom prst="rect">
            <a:avLst/>
          </a:prstGeom>
          <a:noFill/>
          <a:ln w="0">
            <a:noFill/>
          </a:ln>
        </p:spPr>
        <p:txBody>
          <a:bodyPr anchor="ctr">
            <a:normAutofit/>
          </a:bodyPr>
          <a:p>
            <a:pPr>
              <a:lnSpc>
                <a:spcPct val="100000"/>
              </a:lnSpc>
              <a:spcAft>
                <a:spcPts val="601"/>
              </a:spcAft>
            </a:pPr>
            <a:r>
              <a:rPr b="0" lang="en-US" sz="900" spc="-1" strike="noStrike" cap="all">
                <a:solidFill>
                  <a:srgbClr val="000000"/>
                </a:solidFill>
                <a:latin typeface="Calibri"/>
              </a:rPr>
              <a:t>Cio Choisy CZ novembre 2019</a:t>
            </a:r>
            <a:endParaRPr b="0" lang="fr-FR" sz="900" spc="-1" strike="noStrike">
              <a:latin typeface="Times New Roman"/>
            </a:endParaRPr>
          </a:p>
        </p:txBody>
      </p:sp>
      <p:sp>
        <p:nvSpPr>
          <p:cNvPr id="308" name="PlaceHolder 4"/>
          <p:cNvSpPr>
            <a:spLocks noGrp="1"/>
          </p:cNvSpPr>
          <p:nvPr>
            <p:ph type="sldNum"/>
          </p:nvPr>
        </p:nvSpPr>
        <p:spPr>
          <a:xfrm>
            <a:off x="10123200" y="6459840"/>
            <a:ext cx="1089000" cy="364680"/>
          </a:xfrm>
          <a:prstGeom prst="rect">
            <a:avLst/>
          </a:prstGeom>
          <a:noFill/>
          <a:ln w="0">
            <a:noFill/>
          </a:ln>
        </p:spPr>
        <p:txBody>
          <a:bodyPr numCol="1" spcCol="0" anchor="ctr">
            <a:normAutofit/>
          </a:bodyPr>
          <a:p>
            <a:pPr algn="r">
              <a:lnSpc>
                <a:spcPct val="100000"/>
              </a:lnSpc>
              <a:spcAft>
                <a:spcPts val="601"/>
              </a:spcAft>
            </a:pPr>
            <a:fld id="{C2FFC27E-499B-4BBA-B0E8-258629F21A53}" type="slidenum">
              <a:rPr b="0" lang="en-US" sz="1050" spc="-1" strike="noStrike">
                <a:solidFill>
                  <a:srgbClr val="000000"/>
                </a:solidFill>
                <a:latin typeface="Calibri"/>
              </a:rPr>
              <a:t>23</a:t>
            </a:fld>
            <a:endParaRPr b="0" lang="fr-FR" sz="1050" spc="-1" strike="noStrike">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1096920" y="758880"/>
            <a:ext cx="10058040" cy="3565080"/>
          </a:xfrm>
          <a:prstGeom prst="rect">
            <a:avLst/>
          </a:prstGeom>
          <a:noFill/>
          <a:ln w="0">
            <a:noFill/>
          </a:ln>
        </p:spPr>
        <p:txBody>
          <a:bodyPr anchor="b">
            <a:noAutofit/>
          </a:bodyPr>
          <a:p>
            <a:pPr algn="ctr">
              <a:lnSpc>
                <a:spcPct val="85000"/>
              </a:lnSpc>
            </a:pPr>
            <a:r>
              <a:rPr b="1" lang="fr-FR" sz="3200" spc="-52" strike="noStrike">
                <a:solidFill>
                  <a:srgbClr val="ff0000"/>
                </a:solidFill>
                <a:latin typeface="Arial Black"/>
              </a:rPr>
              <a:t>Merci de votre attention</a:t>
            </a:r>
            <a:endParaRPr b="0" lang="en-US" sz="3200" spc="-1" strike="noStrike">
              <a:solidFill>
                <a:srgbClr val="000000"/>
              </a:solidFill>
              <a:latin typeface="Calibri"/>
            </a:endParaRPr>
          </a:p>
        </p:txBody>
      </p:sp>
      <p:sp>
        <p:nvSpPr>
          <p:cNvPr id="310" name="PlaceHolder 2"/>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62F0D49B-4254-4980-9DFF-30A2B0FF5588}" type="slidenum">
              <a:rPr b="0" lang="fr-FR" sz="1000" spc="-1" strike="noStrike">
                <a:solidFill>
                  <a:srgbClr val="ffffff"/>
                </a:solidFill>
                <a:latin typeface="Arial"/>
              </a:rPr>
              <a:t>23</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Image 1" descr=""/>
          <p:cNvPicPr/>
          <p:nvPr/>
        </p:nvPicPr>
        <p:blipFill>
          <a:blip r:embed="rId1"/>
          <a:stretch/>
        </p:blipFill>
        <p:spPr>
          <a:xfrm>
            <a:off x="2079720" y="393840"/>
            <a:ext cx="7705440" cy="6009840"/>
          </a:xfrm>
          <a:prstGeom prst="rect">
            <a:avLst/>
          </a:prstGeom>
          <a:ln w="0">
            <a:noFill/>
          </a:ln>
        </p:spPr>
      </p:pic>
      <p:sp>
        <p:nvSpPr>
          <p:cNvPr id="196" name="ZoneTexte 3"/>
          <p:cNvSpPr/>
          <p:nvPr/>
        </p:nvSpPr>
        <p:spPr>
          <a:xfrm>
            <a:off x="4752000" y="5992920"/>
            <a:ext cx="9414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fr-FR" sz="1200" spc="-1" strike="noStrike">
                <a:solidFill>
                  <a:srgbClr val="000000"/>
                </a:solidFill>
                <a:latin typeface="Calibri"/>
              </a:rPr>
              <a:t>Source MEN</a:t>
            </a:r>
            <a:endParaRPr b="0" lang="fr-FR" sz="1200" spc="-1" strike="noStrike">
              <a:latin typeface="Arial"/>
            </a:endParaRPr>
          </a:p>
        </p:txBody>
      </p:sp>
      <p:sp>
        <p:nvSpPr>
          <p:cNvPr id="197"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82D93909-525B-42D6-A534-38B06619757A}" type="slidenum">
              <a:rPr b="0" lang="fr-FR" sz="1000" spc="-1" strike="noStrike">
                <a:solidFill>
                  <a:srgbClr val="ffffff"/>
                </a:solidFill>
                <a:latin typeface="Arial"/>
              </a:rPr>
              <a:t>&lt;numéro&gt;</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ftr"/>
          </p:nvPr>
        </p:nvSpPr>
        <p:spPr>
          <a:xfrm>
            <a:off x="3686040" y="6459480"/>
            <a:ext cx="4822560" cy="364680"/>
          </a:xfrm>
          <a:prstGeom prst="rect">
            <a:avLst/>
          </a:prstGeom>
          <a:noFill/>
          <a:ln w="0">
            <a:noFill/>
          </a:ln>
        </p:spPr>
        <p:txBody>
          <a:bodyPr anchor="ctr">
            <a:noAutofit/>
          </a:bodyPr>
          <a:p>
            <a:pPr algn="ctr">
              <a:lnSpc>
                <a:spcPct val="100000"/>
              </a:lnSpc>
            </a:pPr>
            <a:r>
              <a:rPr b="0" lang="fr-FR" sz="900" spc="-1" strike="noStrike" cap="all">
                <a:solidFill>
                  <a:srgbClr val="ffffff"/>
                </a:solidFill>
                <a:latin typeface="Calibri"/>
              </a:rPr>
              <a:t>Cio Choisy CZ novembre 2019</a:t>
            </a:r>
            <a:endParaRPr b="0" lang="fr-FR" sz="900" spc="-1" strike="noStrike">
              <a:latin typeface="Times New Roman"/>
            </a:endParaRPr>
          </a:p>
        </p:txBody>
      </p:sp>
      <p:sp>
        <p:nvSpPr>
          <p:cNvPr id="199" name="PlaceHolder 2"/>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73DDA697-880A-40F5-91AF-4D46AB6746F8}" type="slidenum">
              <a:rPr b="0" lang="fr-FR" sz="1000" spc="-1" strike="noStrike">
                <a:solidFill>
                  <a:srgbClr val="ffffff"/>
                </a:solidFill>
                <a:latin typeface="Calibri"/>
              </a:rPr>
              <a:t>&lt;numéro&gt;</a:t>
            </a:fld>
            <a:endParaRPr b="0" lang="fr-FR" sz="1000" spc="-1" strike="noStrike">
              <a:latin typeface="Times New Roman"/>
            </a:endParaRPr>
          </a:p>
        </p:txBody>
      </p:sp>
      <p:sp>
        <p:nvSpPr>
          <p:cNvPr id="200" name="ZoneTexte 5"/>
          <p:cNvSpPr/>
          <p:nvPr/>
        </p:nvSpPr>
        <p:spPr>
          <a:xfrm>
            <a:off x="1231920" y="2870280"/>
            <a:ext cx="10108800" cy="579240"/>
          </a:xfrm>
          <a:prstGeom prst="rect">
            <a:avLst/>
          </a:prstGeom>
          <a:noFill/>
          <a:ln w="0">
            <a:noFill/>
          </a:ln>
        </p:spPr>
        <p:style>
          <a:lnRef idx="0"/>
          <a:fillRef idx="0"/>
          <a:effectRef idx="0"/>
          <a:fontRef idx="minor"/>
        </p:style>
        <p:txBody>
          <a:bodyPr anchor="t">
            <a:spAutoFit/>
          </a:bodyPr>
          <a:p>
            <a:pPr algn="ctr">
              <a:lnSpc>
                <a:spcPct val="100000"/>
              </a:lnSpc>
            </a:pPr>
            <a:r>
              <a:rPr b="0" lang="fr-FR" sz="3200" spc="-1" strike="noStrike">
                <a:solidFill>
                  <a:srgbClr val="c00000"/>
                </a:solidFill>
                <a:latin typeface="Arial Black"/>
              </a:rPr>
              <a:t>LA VOIE PROFESSIONNELLE</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ZoneTexte 1"/>
          <p:cNvSpPr/>
          <p:nvPr/>
        </p:nvSpPr>
        <p:spPr>
          <a:xfrm>
            <a:off x="182520" y="528480"/>
            <a:ext cx="11980440" cy="5303520"/>
          </a:xfrm>
          <a:prstGeom prst="rect">
            <a:avLst/>
          </a:prstGeom>
          <a:noFill/>
          <a:ln w="0">
            <a:noFill/>
          </a:ln>
        </p:spPr>
        <p:style>
          <a:lnRef idx="0"/>
          <a:fillRef idx="0"/>
          <a:effectRef idx="0"/>
          <a:fontRef idx="minor"/>
        </p:style>
        <p:txBody>
          <a:bodyPr anchor="t">
            <a:spAutoFit/>
          </a:bodyPr>
          <a:p>
            <a:pPr algn="ctr">
              <a:lnSpc>
                <a:spcPct val="100000"/>
              </a:lnSpc>
            </a:pPr>
            <a:r>
              <a:rPr b="1" lang="fr-FR" sz="3200" spc="-1" strike="noStrike">
                <a:solidFill>
                  <a:srgbClr val="a50021"/>
                </a:solidFill>
                <a:latin typeface="Arial Black"/>
              </a:rPr>
              <a:t>LE CAP  (1</a:t>
            </a:r>
            <a:r>
              <a:rPr b="1" lang="fr-FR" sz="3200" spc="-1" strike="noStrike" baseline="30000">
                <a:solidFill>
                  <a:srgbClr val="a50021"/>
                </a:solidFill>
                <a:latin typeface="Arial Black"/>
              </a:rPr>
              <a:t>re</a:t>
            </a:r>
            <a:r>
              <a:rPr b="1" lang="fr-FR" sz="3200" spc="-1" strike="noStrike">
                <a:solidFill>
                  <a:srgbClr val="a50021"/>
                </a:solidFill>
                <a:latin typeface="Arial Black"/>
              </a:rPr>
              <a:t> et 2</a:t>
            </a:r>
            <a:r>
              <a:rPr b="1" lang="fr-FR" sz="3200" spc="-1" strike="noStrike" baseline="30000">
                <a:solidFill>
                  <a:srgbClr val="a50021"/>
                </a:solidFill>
                <a:latin typeface="Arial Black"/>
              </a:rPr>
              <a:t>e</a:t>
            </a:r>
            <a:r>
              <a:rPr b="1" lang="fr-FR" sz="3200" spc="-1" strike="noStrike">
                <a:solidFill>
                  <a:srgbClr val="a50021"/>
                </a:solidFill>
                <a:latin typeface="Arial Black"/>
              </a:rPr>
              <a:t> années)</a:t>
            </a:r>
            <a:endParaRPr b="0" lang="fr-FR" sz="3200" spc="-1" strike="noStrike">
              <a:latin typeface="Arial"/>
            </a:endParaRPr>
          </a:p>
          <a:p>
            <a:pPr algn="ctr">
              <a:lnSpc>
                <a:spcPct val="100000"/>
              </a:lnSpc>
            </a:pPr>
            <a:r>
              <a:rPr b="0" lang="fr-FR" sz="3200" spc="-1" strike="noStrike">
                <a:solidFill>
                  <a:srgbClr val="000000"/>
                </a:solidFill>
                <a:latin typeface="Calibri"/>
              </a:rPr>
              <a:t>  </a:t>
            </a:r>
            <a:endParaRPr b="0" lang="fr-FR" sz="32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Sous statut scolaire ou en apprentissage</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Prépare à un métier précis</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1</a:t>
            </a:r>
            <a:r>
              <a:rPr b="1" lang="fr-FR" sz="1800" spc="-1" strike="noStrike" baseline="30000">
                <a:solidFill>
                  <a:srgbClr val="000000"/>
                </a:solidFill>
                <a:latin typeface="Calibri"/>
              </a:rPr>
              <a:t>er</a:t>
            </a:r>
            <a:r>
              <a:rPr b="1" lang="fr-FR" sz="1800" spc="-1" strike="noStrike">
                <a:solidFill>
                  <a:srgbClr val="000000"/>
                </a:solidFill>
                <a:latin typeface="Calibri"/>
              </a:rPr>
              <a:t> niveau de qualification pour l’emploi, mais n‘existe pas dans tous les domaines et, dans certains secteurs, </a:t>
            </a:r>
            <a:br/>
            <a:r>
              <a:rPr b="1" lang="fr-FR" sz="1800" spc="-1" strike="noStrike">
                <a:solidFill>
                  <a:srgbClr val="000000"/>
                </a:solidFill>
                <a:latin typeface="Calibri"/>
              </a:rPr>
              <a:t>il faut cibler le bac pro, voire le BTS</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200 spécialités</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Poursuite d’études essentiellement en 1</a:t>
            </a:r>
            <a:r>
              <a:rPr b="1" lang="fr-FR" sz="1800" spc="-1" strike="noStrike" baseline="30000">
                <a:solidFill>
                  <a:srgbClr val="000000"/>
                </a:solidFill>
                <a:latin typeface="Calibri"/>
              </a:rPr>
              <a:t>re</a:t>
            </a:r>
            <a:r>
              <a:rPr b="1" lang="fr-FR" sz="1800" spc="-1" strike="noStrike">
                <a:solidFill>
                  <a:srgbClr val="000000"/>
                </a:solidFill>
                <a:latin typeface="Calibri"/>
              </a:rPr>
              <a:t> bac pro ou en Brevet Professionnel</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1" i="1" lang="fr-FR" sz="2400" spc="-1" strike="noStrike">
                <a:solidFill>
                  <a:srgbClr val="a6a6a6"/>
                </a:solidFill>
                <a:latin typeface="Calibri"/>
              </a:rPr>
              <a:t>  </a:t>
            </a:r>
            <a:endParaRPr b="0" lang="fr-FR" sz="24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Co-intervention</a:t>
            </a:r>
            <a:r>
              <a:rPr b="0" lang="fr-FR" sz="1800" spc="-1" strike="noStrike">
                <a:solidFill>
                  <a:srgbClr val="000000"/>
                </a:solidFill>
                <a:latin typeface="Calibri"/>
              </a:rPr>
              <a:t> enseignant pro et enseignants de français ou de mathématiques</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Heures de consolidation, accompagnement personnalisé et orientation</a:t>
            </a:r>
            <a:endParaRPr b="0" lang="fr-FR" sz="1800" spc="-1" strike="noStrike">
              <a:latin typeface="Arial"/>
            </a:endParaRPr>
          </a:p>
          <a:p>
            <a:pPr marL="343080" indent="-343080">
              <a:lnSpc>
                <a:spcPct val="100000"/>
              </a:lnSpc>
              <a:buClr>
                <a:srgbClr val="000000"/>
              </a:buClr>
              <a:buFont typeface="Arial"/>
              <a:buChar char="•"/>
            </a:pPr>
            <a:r>
              <a:rPr b="0" lang="fr-FR" sz="1800" spc="-1" strike="noStrike">
                <a:solidFill>
                  <a:srgbClr val="000000"/>
                </a:solidFill>
                <a:latin typeface="Calibri"/>
              </a:rPr>
              <a:t>Réalisation </a:t>
            </a:r>
            <a:r>
              <a:rPr b="1" lang="fr-FR" sz="1800" spc="-1" strike="noStrike">
                <a:solidFill>
                  <a:srgbClr val="000000"/>
                </a:solidFill>
                <a:latin typeface="Calibri"/>
              </a:rPr>
              <a:t>d’un chef d’œuvre </a:t>
            </a:r>
            <a:r>
              <a:rPr b="0" lang="fr-FR" sz="1800" spc="-1" strike="noStrike">
                <a:solidFill>
                  <a:srgbClr val="000000"/>
                </a:solidFill>
                <a:latin typeface="Calibri"/>
              </a:rPr>
              <a:t>(œuvre concrète et pluridisciplinaire) </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Test de positionnement </a:t>
            </a:r>
            <a:r>
              <a:rPr b="0" lang="fr-FR" sz="1800" spc="-1" strike="noStrike">
                <a:solidFill>
                  <a:srgbClr val="000000"/>
                </a:solidFill>
                <a:latin typeface="Calibri"/>
              </a:rPr>
              <a:t>en français et mathématiques à l’entrée en CAP</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CAP en 1, 2 ou 3 ans </a:t>
            </a:r>
            <a:r>
              <a:rPr b="0" lang="fr-FR" sz="1800" spc="-1" strike="noStrike">
                <a:solidFill>
                  <a:srgbClr val="000000"/>
                </a:solidFill>
                <a:latin typeface="Calibri"/>
              </a:rPr>
              <a:t>en fonction du profil et des besoins de l’élève, évalués à partir du positionnement scolaire en début de formation</a:t>
            </a:r>
            <a:endParaRPr b="0" lang="fr-FR" sz="1800" spc="-1" strike="noStrike">
              <a:latin typeface="Arial"/>
            </a:endParaRPr>
          </a:p>
        </p:txBody>
      </p:sp>
      <p:sp>
        <p:nvSpPr>
          <p:cNvPr id="202" name="Rectangle à coins arrondis 3"/>
          <p:cNvSpPr/>
          <p:nvPr/>
        </p:nvSpPr>
        <p:spPr>
          <a:xfrm>
            <a:off x="87480" y="4019400"/>
            <a:ext cx="11975760" cy="1863360"/>
          </a:xfrm>
          <a:prstGeom prst="roundRect">
            <a:avLst>
              <a:gd name="adj" fmla="val 16667"/>
            </a:avLst>
          </a:prstGeom>
          <a:solidFill>
            <a:schemeClr val="bg1">
              <a:lumMod val="65000"/>
              <a:alpha val="15000"/>
            </a:schemeClr>
          </a:solidFill>
          <a:ln w="28575">
            <a:solidFill>
              <a:srgbClr val="dddddd">
                <a:lumMod val="75000"/>
              </a:srgbClr>
            </a:solidFill>
            <a:round/>
          </a:ln>
        </p:spPr>
        <p:style>
          <a:lnRef idx="2">
            <a:schemeClr val="accent1">
              <a:shade val="50000"/>
            </a:schemeClr>
          </a:lnRef>
          <a:fillRef idx="1">
            <a:schemeClr val="accent1"/>
          </a:fillRef>
          <a:effectRef idx="0">
            <a:schemeClr val="accent1"/>
          </a:effectRef>
          <a:fontRef idx="minor"/>
        </p:style>
      </p:sp>
      <p:sp>
        <p:nvSpPr>
          <p:cNvPr id="203" name="ZoneTexte 2"/>
          <p:cNvSpPr/>
          <p:nvPr/>
        </p:nvSpPr>
        <p:spPr>
          <a:xfrm>
            <a:off x="9455400" y="0"/>
            <a:ext cx="272304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professionnelle</a:t>
            </a:r>
            <a:endParaRPr b="0" lang="fr-FR" sz="1800" spc="-1" strike="noStrike">
              <a:latin typeface="Arial"/>
            </a:endParaRPr>
          </a:p>
        </p:txBody>
      </p:sp>
      <p:sp>
        <p:nvSpPr>
          <p:cNvPr id="204"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3EB07F97-3887-414F-AE3F-9B1C725276C7}" type="slidenum">
              <a:rPr b="0" lang="fr-FR" sz="1000" spc="-1" strike="noStrike">
                <a:solidFill>
                  <a:srgbClr val="ffffff"/>
                </a:solidFill>
                <a:latin typeface="Arial"/>
              </a:rPr>
              <a:t>&lt;numéro&gt;</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05" name="Graphique 1"/>
          <p:cNvGraphicFramePr/>
          <p:nvPr/>
        </p:nvGraphicFramePr>
        <p:xfrm>
          <a:off x="57600" y="332640"/>
          <a:ext cx="12012120" cy="6129000"/>
        </p:xfrm>
        <a:graphic>
          <a:graphicData uri="http://schemas.openxmlformats.org/presentationml/2006/ole">
            <p:oleObj progId="Excel.Chart.8" r:id="rId1" spid="">
              <p:embed/>
              <p:pic>
                <p:nvPicPr>
                  <p:cNvPr id="206" name="Graphique 1" descr=""/>
                  <p:cNvPicPr/>
                  <p:nvPr/>
                </p:nvPicPr>
                <p:blipFill>
                  <a:blip r:embed="rId2"/>
                  <a:stretch/>
                </p:blipFill>
                <p:spPr>
                  <a:xfrm>
                    <a:off x="57600" y="332640"/>
                    <a:ext cx="12012120" cy="6129000"/>
                  </a:xfrm>
                  <a:prstGeom prst="rect">
                    <a:avLst/>
                  </a:prstGeom>
                  <a:ln w="0">
                    <a:noFill/>
                  </a:ln>
                </p:spPr>
              </p:pic>
            </p:oleObj>
          </a:graphicData>
        </a:graphic>
      </p:graphicFrame>
      <p:sp>
        <p:nvSpPr>
          <p:cNvPr id="207" name="ZoneTexte 3"/>
          <p:cNvSpPr/>
          <p:nvPr/>
        </p:nvSpPr>
        <p:spPr>
          <a:xfrm>
            <a:off x="9455400" y="-7920"/>
            <a:ext cx="272304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professionnelle</a:t>
            </a:r>
            <a:endParaRPr b="0" lang="fr-FR" sz="1800" spc="-1" strike="noStrike">
              <a:latin typeface="Arial"/>
            </a:endParaRPr>
          </a:p>
        </p:txBody>
      </p:sp>
      <p:sp>
        <p:nvSpPr>
          <p:cNvPr id="208"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00643933-8414-4BAE-91B5-321036B5AF77}" type="slidenum">
              <a:rPr b="0" lang="fr-FR" sz="1000" spc="-1" strike="noStrike">
                <a:solidFill>
                  <a:srgbClr val="ffffff"/>
                </a:solidFill>
                <a:latin typeface="Arial"/>
              </a:rPr>
              <a:t>&lt;numéro&gt;</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Rectangle à coins arrondis 8"/>
          <p:cNvSpPr/>
          <p:nvPr/>
        </p:nvSpPr>
        <p:spPr>
          <a:xfrm>
            <a:off x="182520" y="5927760"/>
            <a:ext cx="11821680" cy="388440"/>
          </a:xfrm>
          <a:prstGeom prst="roundRect">
            <a:avLst>
              <a:gd name="adj" fmla="val 16667"/>
            </a:avLst>
          </a:prstGeom>
          <a:solidFill>
            <a:srgbClr val="dddddd">
              <a:alpha val="30000"/>
            </a:srgbClr>
          </a:solidFill>
          <a:ln>
            <a:solidFill>
              <a:srgbClr val="a3a3a3"/>
            </a:solidFill>
            <a:round/>
          </a:ln>
        </p:spPr>
        <p:style>
          <a:lnRef idx="2">
            <a:schemeClr val="accent1">
              <a:shade val="50000"/>
            </a:schemeClr>
          </a:lnRef>
          <a:fillRef idx="1">
            <a:schemeClr val="accent1"/>
          </a:fillRef>
          <a:effectRef idx="0">
            <a:schemeClr val="accent1"/>
          </a:effectRef>
          <a:fontRef idx="minor"/>
        </p:style>
      </p:sp>
      <p:sp>
        <p:nvSpPr>
          <p:cNvPr id="210" name="ZoneTexte 2"/>
          <p:cNvSpPr/>
          <p:nvPr/>
        </p:nvSpPr>
        <p:spPr>
          <a:xfrm>
            <a:off x="295200" y="563400"/>
            <a:ext cx="11709000" cy="3962880"/>
          </a:xfrm>
          <a:prstGeom prst="rect">
            <a:avLst/>
          </a:prstGeom>
          <a:noFill/>
          <a:ln w="0">
            <a:noFill/>
          </a:ln>
        </p:spPr>
        <p:style>
          <a:lnRef idx="0"/>
          <a:fillRef idx="0"/>
          <a:effectRef idx="0"/>
          <a:fontRef idx="minor"/>
        </p:style>
        <p:txBody>
          <a:bodyPr anchor="t">
            <a:spAutoFit/>
          </a:bodyPr>
          <a:p>
            <a:pPr algn="ctr">
              <a:lnSpc>
                <a:spcPct val="100000"/>
              </a:lnSpc>
            </a:pPr>
            <a:r>
              <a:rPr b="1" lang="fr-FR" sz="3200" spc="-1" strike="noStrike">
                <a:solidFill>
                  <a:srgbClr val="a50021"/>
                </a:solidFill>
                <a:latin typeface="Arial Black"/>
              </a:rPr>
              <a:t>LE BAC PRO  (2</a:t>
            </a:r>
            <a:r>
              <a:rPr b="1" lang="fr-FR" sz="3200" spc="-1" strike="noStrike" baseline="30000">
                <a:solidFill>
                  <a:srgbClr val="a50021"/>
                </a:solidFill>
                <a:latin typeface="Arial Black"/>
              </a:rPr>
              <a:t>de</a:t>
            </a:r>
            <a:r>
              <a:rPr b="1" lang="fr-FR" sz="3200" spc="-1" strike="noStrike">
                <a:solidFill>
                  <a:srgbClr val="a50021"/>
                </a:solidFill>
                <a:latin typeface="Arial Black"/>
              </a:rPr>
              <a:t> pro, 1</a:t>
            </a:r>
            <a:r>
              <a:rPr b="1" lang="fr-FR" sz="3200" spc="-1" strike="noStrike" baseline="30000">
                <a:solidFill>
                  <a:srgbClr val="a50021"/>
                </a:solidFill>
                <a:latin typeface="Arial Black"/>
              </a:rPr>
              <a:t>re</a:t>
            </a:r>
            <a:r>
              <a:rPr b="1" lang="fr-FR" sz="3200" spc="-1" strike="noStrike">
                <a:solidFill>
                  <a:srgbClr val="a50021"/>
                </a:solidFill>
                <a:latin typeface="Arial Black"/>
              </a:rPr>
              <a:t> pro et T</a:t>
            </a:r>
            <a:r>
              <a:rPr b="1" lang="fr-FR" sz="3200" spc="-1" strike="noStrike" baseline="30000">
                <a:solidFill>
                  <a:srgbClr val="a50021"/>
                </a:solidFill>
                <a:latin typeface="Arial Black"/>
              </a:rPr>
              <a:t>le </a:t>
            </a:r>
            <a:r>
              <a:rPr b="1" lang="fr-FR" sz="3200" spc="-1" strike="noStrike">
                <a:solidFill>
                  <a:srgbClr val="a50021"/>
                </a:solidFill>
                <a:latin typeface="Arial Black"/>
              </a:rPr>
              <a:t>pro)</a:t>
            </a:r>
            <a:endParaRPr b="0" lang="fr-FR" sz="3200" spc="-1" strike="noStrike">
              <a:latin typeface="Arial"/>
            </a:endParaRPr>
          </a:p>
          <a:p>
            <a:pPr algn="ctr">
              <a:lnSpc>
                <a:spcPct val="100000"/>
              </a:lnSpc>
            </a:pPr>
            <a:endParaRPr b="0" lang="fr-FR" sz="3200" spc="-1" strike="noStrike">
              <a:latin typeface="Arial"/>
            </a:endParaRPr>
          </a:p>
          <a:p>
            <a:pPr marL="343080" indent="-343080">
              <a:lnSpc>
                <a:spcPct val="100000"/>
              </a:lnSpc>
              <a:buClr>
                <a:srgbClr val="a50021"/>
              </a:buClr>
              <a:buFont typeface="Arial"/>
              <a:buChar char="•"/>
            </a:pPr>
            <a:r>
              <a:rPr b="1" lang="fr-FR" sz="1800" spc="-1" strike="noStrike">
                <a:solidFill>
                  <a:srgbClr val="a50021"/>
                </a:solidFill>
                <a:latin typeface="Calibri"/>
              </a:rPr>
              <a:t>Sous statut scolaire ou en apprentissage</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Prépare à un champ professionnel </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80 spécialités</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Poursuite d’études essentiellement en BTS</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1" i="1" lang="fr-FR" sz="2000" spc="-1" strike="noStrike">
                <a:solidFill>
                  <a:srgbClr val="a6a6a6"/>
                </a:solidFill>
                <a:latin typeface="Calibri"/>
              </a:rPr>
              <a:t>   </a:t>
            </a:r>
            <a:endParaRPr b="0" lang="fr-FR" sz="2000" spc="-1" strike="noStrike">
              <a:latin typeface="Arial"/>
            </a:endParaRPr>
          </a:p>
          <a:p>
            <a:pPr>
              <a:lnSpc>
                <a:spcPct val="100000"/>
              </a:lnSpc>
            </a:pPr>
            <a:endParaRPr b="0" lang="fr-FR" sz="2000" spc="-1" strike="noStrike">
              <a:latin typeface="Arial"/>
            </a:endParaRPr>
          </a:p>
        </p:txBody>
      </p:sp>
      <p:sp>
        <p:nvSpPr>
          <p:cNvPr id="211" name="Rectangle 5"/>
          <p:cNvSpPr/>
          <p:nvPr/>
        </p:nvSpPr>
        <p:spPr>
          <a:xfrm>
            <a:off x="295200" y="2654280"/>
            <a:ext cx="11615400" cy="2833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Co-intervention</a:t>
            </a:r>
            <a:r>
              <a:rPr b="0" lang="fr-FR" sz="1800" spc="-1" strike="noStrike">
                <a:solidFill>
                  <a:srgbClr val="000000"/>
                </a:solidFill>
                <a:latin typeface="Calibri"/>
              </a:rPr>
              <a:t> enseignant pro et enseignants de français ou de mathématiques</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Heures de consolidation, AP et orientation</a:t>
            </a:r>
            <a:r>
              <a:rPr b="0" lang="fr-FR" sz="1800" spc="-1" strike="noStrike">
                <a:solidFill>
                  <a:srgbClr val="000000"/>
                </a:solidFill>
                <a:latin typeface="Calibri"/>
              </a:rPr>
              <a:t>, avec un module </a:t>
            </a:r>
            <a:r>
              <a:rPr b="1" lang="fr-FR" sz="1800" spc="-1" strike="noStrike">
                <a:solidFill>
                  <a:srgbClr val="000000"/>
                </a:solidFill>
                <a:latin typeface="Calibri"/>
              </a:rPr>
              <a:t>« insertion » </a:t>
            </a:r>
            <a:r>
              <a:rPr b="0" lang="fr-FR" sz="1800" spc="-1" strike="noStrike">
                <a:solidFill>
                  <a:srgbClr val="000000"/>
                </a:solidFill>
                <a:latin typeface="Calibri"/>
              </a:rPr>
              <a:t>ou </a:t>
            </a:r>
            <a:r>
              <a:rPr b="1" lang="fr-FR" sz="1800" spc="-1" strike="noStrike">
                <a:solidFill>
                  <a:srgbClr val="000000"/>
                </a:solidFill>
                <a:latin typeface="Calibri"/>
              </a:rPr>
              <a:t>« poursuite d’études » </a:t>
            </a:r>
            <a:r>
              <a:rPr b="0" lang="fr-FR" sz="1800" spc="-1" strike="noStrike">
                <a:solidFill>
                  <a:srgbClr val="000000"/>
                </a:solidFill>
                <a:latin typeface="Calibri"/>
              </a:rPr>
              <a:t>en terminale </a:t>
            </a:r>
            <a:endParaRPr b="0" lang="fr-FR" sz="1800" spc="-1" strike="noStrike">
              <a:latin typeface="Arial"/>
            </a:endParaRPr>
          </a:p>
          <a:p>
            <a:pPr marL="343080" indent="-343080">
              <a:lnSpc>
                <a:spcPct val="100000"/>
              </a:lnSpc>
              <a:buClr>
                <a:srgbClr val="000000"/>
              </a:buClr>
              <a:buFont typeface="Arial"/>
              <a:buChar char="•"/>
            </a:pPr>
            <a:r>
              <a:rPr b="0" lang="fr-FR" sz="1800" spc="-1" strike="noStrike">
                <a:solidFill>
                  <a:srgbClr val="000000"/>
                </a:solidFill>
                <a:latin typeface="Calibri"/>
              </a:rPr>
              <a:t>Réalisation </a:t>
            </a:r>
            <a:r>
              <a:rPr b="1" lang="fr-FR" sz="1800" spc="-1" strike="noStrike">
                <a:solidFill>
                  <a:srgbClr val="000000"/>
                </a:solidFill>
                <a:latin typeface="Calibri"/>
              </a:rPr>
              <a:t>d’un chef d’œuvre </a:t>
            </a:r>
            <a:r>
              <a:rPr b="0" lang="fr-FR" sz="1800" spc="-1" strike="noStrike">
                <a:solidFill>
                  <a:srgbClr val="000000"/>
                </a:solidFill>
                <a:latin typeface="Calibri"/>
              </a:rPr>
              <a:t>en 1</a:t>
            </a:r>
            <a:r>
              <a:rPr b="0" lang="fr-FR" sz="1800" spc="-1" strike="noStrike" baseline="30000">
                <a:solidFill>
                  <a:srgbClr val="000000"/>
                </a:solidFill>
                <a:latin typeface="Calibri"/>
              </a:rPr>
              <a:t>re</a:t>
            </a:r>
            <a:r>
              <a:rPr b="0" lang="fr-FR" sz="1800" spc="-1" strike="noStrike">
                <a:solidFill>
                  <a:srgbClr val="000000"/>
                </a:solidFill>
                <a:latin typeface="Calibri"/>
              </a:rPr>
              <a:t> et T</a:t>
            </a:r>
            <a:r>
              <a:rPr b="0" lang="fr-FR" sz="1800" spc="-1" strike="noStrike" baseline="30000">
                <a:solidFill>
                  <a:srgbClr val="000000"/>
                </a:solidFill>
                <a:latin typeface="Calibri"/>
              </a:rPr>
              <a:t>le</a:t>
            </a:r>
            <a:r>
              <a:rPr b="0" lang="fr-FR" sz="1800" spc="-1" strike="noStrike">
                <a:solidFill>
                  <a:srgbClr val="000000"/>
                </a:solidFill>
                <a:latin typeface="Calibri"/>
              </a:rPr>
              <a:t> </a:t>
            </a:r>
            <a:r>
              <a:rPr b="0" lang="fr-FR" sz="1800" spc="-1" strike="noStrike">
                <a:solidFill>
                  <a:srgbClr val="000000"/>
                </a:solidFill>
                <a:latin typeface="Calibri"/>
              </a:rPr>
              <a:t>(œuvre concrète et pluridisciplinaire) </a:t>
            </a:r>
            <a:endParaRPr b="0" lang="fr-FR" sz="1800" spc="-1" strike="noStrike">
              <a:latin typeface="Arial"/>
            </a:endParaRPr>
          </a:p>
          <a:p>
            <a:pPr marL="343080" indent="-343080">
              <a:lnSpc>
                <a:spcPct val="100000"/>
              </a:lnSpc>
              <a:buClr>
                <a:srgbClr val="000000"/>
              </a:buClr>
              <a:buFont typeface="Arial"/>
              <a:buChar char="•"/>
            </a:pPr>
            <a:r>
              <a:rPr b="1" lang="fr-FR" sz="1800" spc="-1" strike="noStrike">
                <a:solidFill>
                  <a:srgbClr val="000000"/>
                </a:solidFill>
                <a:latin typeface="Calibri"/>
              </a:rPr>
              <a:t>Tests de positionnement </a:t>
            </a:r>
            <a:r>
              <a:rPr b="0" lang="fr-FR" sz="1800" spc="-1" strike="noStrike">
                <a:solidFill>
                  <a:srgbClr val="000000"/>
                </a:solidFill>
                <a:latin typeface="Calibri"/>
              </a:rPr>
              <a:t>en français et mathématiques à l’entrée en 2</a:t>
            </a:r>
            <a:r>
              <a:rPr b="0" lang="fr-FR" sz="1800" spc="-1" strike="noStrike" baseline="30000">
                <a:solidFill>
                  <a:srgbClr val="000000"/>
                </a:solidFill>
                <a:latin typeface="Calibri"/>
              </a:rPr>
              <a:t>de</a:t>
            </a:r>
            <a:r>
              <a:rPr b="0" lang="fr-FR" sz="1800" spc="-1" strike="noStrike">
                <a:solidFill>
                  <a:srgbClr val="000000"/>
                </a:solidFill>
                <a:latin typeface="Calibri"/>
              </a:rPr>
              <a:t> bac pro, depuis 2018</a:t>
            </a:r>
            <a:endParaRPr b="0" lang="fr-FR" sz="1800" spc="-1" strike="noStrike">
              <a:latin typeface="Arial"/>
            </a:endParaRPr>
          </a:p>
          <a:p>
            <a:pPr lvl="1" marL="800280" indent="-343080">
              <a:lnSpc>
                <a:spcPct val="100000"/>
              </a:lnSpc>
              <a:buClr>
                <a:srgbClr val="2f2f2f"/>
              </a:buClr>
              <a:buFont typeface="Courier New"/>
              <a:buChar char="o"/>
            </a:pPr>
            <a:r>
              <a:rPr b="0" lang="fr-FR" sz="1800" spc="-1" strike="noStrike" u="sng">
                <a:solidFill>
                  <a:srgbClr val="2f2f2f"/>
                </a:solidFill>
                <a:uFillTx/>
                <a:latin typeface="Calibri"/>
              </a:rPr>
              <a:t>Français</a:t>
            </a:r>
            <a:r>
              <a:rPr b="0" lang="fr-FR" sz="1800" spc="-1" strike="noStrike">
                <a:solidFill>
                  <a:srgbClr val="2f2f2f"/>
                </a:solidFill>
                <a:latin typeface="Calibri"/>
              </a:rPr>
              <a:t> : compréhension orale et écrite, compréhension du fonctionnement de la langue – 50 min</a:t>
            </a:r>
            <a:endParaRPr b="0" lang="fr-FR" sz="1800" spc="-1" strike="noStrike">
              <a:latin typeface="Arial"/>
            </a:endParaRPr>
          </a:p>
          <a:p>
            <a:pPr lvl="1" marL="800280" indent="-343080">
              <a:lnSpc>
                <a:spcPct val="100000"/>
              </a:lnSpc>
              <a:buClr>
                <a:srgbClr val="2f2f2f"/>
              </a:buClr>
              <a:buFont typeface="Courier New"/>
              <a:buChar char="o"/>
            </a:pPr>
            <a:r>
              <a:rPr b="0" lang="fr-FR" sz="1800" spc="-1" strike="noStrike" u="sng">
                <a:solidFill>
                  <a:srgbClr val="2f2f2f"/>
                </a:solidFill>
                <a:uFillTx/>
                <a:latin typeface="Calibri"/>
              </a:rPr>
              <a:t>Mathématiques</a:t>
            </a:r>
            <a:r>
              <a:rPr b="0" lang="fr-FR" sz="1800" spc="-1" strike="noStrike">
                <a:solidFill>
                  <a:srgbClr val="2f2f2f"/>
                </a:solidFill>
                <a:latin typeface="Calibri"/>
              </a:rPr>
              <a:t> : géométrie modulaire (représenter l’espace, calculer avec des grandeurs et exprimer des résultats dans les unités adaptées), calcul littéral (mettre un problème en équation en vue de sa résolution, résoudre des équations ou inéquations du premier degré) – 50 min</a:t>
            </a:r>
            <a:endParaRPr b="0" lang="fr-FR" sz="1800" spc="-1" strike="noStrike">
              <a:latin typeface="Arial"/>
            </a:endParaRPr>
          </a:p>
          <a:p>
            <a:pPr marL="343080" indent="-343080">
              <a:lnSpc>
                <a:spcPct val="100000"/>
              </a:lnSpc>
              <a:buClr>
                <a:srgbClr val="000000"/>
              </a:buClr>
              <a:buFont typeface="Arial"/>
              <a:buChar char="•"/>
            </a:pPr>
            <a:r>
              <a:rPr b="0" lang="fr-FR" sz="1800" spc="-1" strike="noStrike">
                <a:solidFill>
                  <a:srgbClr val="000000"/>
                </a:solidFill>
                <a:latin typeface="Calibri"/>
              </a:rPr>
              <a:t>Organisation de </a:t>
            </a:r>
            <a:r>
              <a:rPr b="1" lang="fr-FR" sz="1800" spc="-1" strike="noStrike">
                <a:solidFill>
                  <a:srgbClr val="000000"/>
                </a:solidFill>
                <a:latin typeface="Calibri"/>
              </a:rPr>
              <a:t>certaines sections de 2</a:t>
            </a:r>
            <a:r>
              <a:rPr b="1" lang="fr-FR" sz="1800" spc="-1" strike="noStrike" baseline="30000">
                <a:solidFill>
                  <a:srgbClr val="000000"/>
                </a:solidFill>
                <a:latin typeface="Calibri"/>
              </a:rPr>
              <a:t>de</a:t>
            </a:r>
            <a:r>
              <a:rPr b="1" lang="fr-FR" sz="1800" spc="-1" strike="noStrike">
                <a:solidFill>
                  <a:srgbClr val="000000"/>
                </a:solidFill>
                <a:latin typeface="Calibri"/>
              </a:rPr>
              <a:t> bac pro en familles de métiers* uniquement sous statut scolaire. </a:t>
            </a:r>
            <a:endParaRPr b="0" lang="fr-FR" sz="1800" spc="-1" strike="noStrike">
              <a:latin typeface="Arial"/>
            </a:endParaRPr>
          </a:p>
        </p:txBody>
      </p:sp>
      <p:sp>
        <p:nvSpPr>
          <p:cNvPr id="212" name="Rectangle : coins arrondis 6"/>
          <p:cNvSpPr/>
          <p:nvPr/>
        </p:nvSpPr>
        <p:spPr>
          <a:xfrm flipV="1">
            <a:off x="115920" y="2905560"/>
            <a:ext cx="11821680" cy="2811960"/>
          </a:xfrm>
          <a:prstGeom prst="roundRect">
            <a:avLst>
              <a:gd name="adj" fmla="val 16667"/>
            </a:avLst>
          </a:prstGeom>
          <a:solidFill>
            <a:schemeClr val="bg1">
              <a:lumMod val="75000"/>
              <a:alpha val="15000"/>
            </a:schemeClr>
          </a:solidFill>
          <a:ln w="28575">
            <a:solidFill>
              <a:srgbClr val="dddddd">
                <a:lumMod val="75000"/>
              </a:srgbClr>
            </a:solidFill>
            <a:round/>
          </a:ln>
        </p:spPr>
        <p:style>
          <a:lnRef idx="2">
            <a:schemeClr val="accent1">
              <a:shade val="50000"/>
            </a:schemeClr>
          </a:lnRef>
          <a:fillRef idx="1">
            <a:schemeClr val="accent1"/>
          </a:fillRef>
          <a:effectRef idx="0">
            <a:schemeClr val="accent1"/>
          </a:effectRef>
          <a:fontRef idx="minor"/>
        </p:style>
      </p:sp>
      <p:sp>
        <p:nvSpPr>
          <p:cNvPr id="213" name="ZoneTexte 7"/>
          <p:cNvSpPr/>
          <p:nvPr/>
        </p:nvSpPr>
        <p:spPr>
          <a:xfrm>
            <a:off x="9455400" y="-7920"/>
            <a:ext cx="272304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professionnelle</a:t>
            </a:r>
            <a:endParaRPr b="0" lang="fr-FR" sz="1800" spc="-1" strike="noStrike">
              <a:latin typeface="Arial"/>
            </a:endParaRPr>
          </a:p>
        </p:txBody>
      </p:sp>
      <p:sp>
        <p:nvSpPr>
          <p:cNvPr id="214" name="ZoneTexte 1"/>
          <p:cNvSpPr/>
          <p:nvPr/>
        </p:nvSpPr>
        <p:spPr>
          <a:xfrm>
            <a:off x="2058480" y="5948280"/>
            <a:ext cx="793836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fr-FR" sz="1800" spc="-1" strike="noStrike">
                <a:solidFill>
                  <a:srgbClr val="ff0000"/>
                </a:solidFill>
                <a:latin typeface="Calibri"/>
              </a:rPr>
              <a:t>*</a:t>
            </a:r>
            <a:r>
              <a:rPr b="1" lang="fr-FR" sz="1000" spc="-1" strike="noStrike">
                <a:solidFill>
                  <a:srgbClr val="ff0000"/>
                </a:solidFill>
                <a:latin typeface="Calibri"/>
              </a:rPr>
              <a:t> </a:t>
            </a:r>
            <a:r>
              <a:rPr b="0" i="1" lang="fr-FR" sz="1000" spc="-1" strike="noStrike">
                <a:solidFill>
                  <a:srgbClr val="ff0000"/>
                </a:solidFill>
                <a:latin typeface="Calibri"/>
              </a:rPr>
              <a:t>Une famille de métiers peut regrouper entre deux et dix spécialités de baccalauréats, présentant plusieurs compétences professionnelles communes. </a:t>
            </a:r>
            <a:endParaRPr b="0" lang="fr-FR" sz="1000" spc="-1" strike="noStrike">
              <a:latin typeface="Arial"/>
            </a:endParaRPr>
          </a:p>
        </p:txBody>
      </p:sp>
      <p:sp>
        <p:nvSpPr>
          <p:cNvPr id="215"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C3A55551-C496-49DC-83B0-DDFE7C6D3B7D}" type="slidenum">
              <a:rPr b="0" lang="fr-FR" sz="1000" spc="-1" strike="noStrike">
                <a:solidFill>
                  <a:srgbClr val="ffffff"/>
                </a:solidFill>
                <a:latin typeface="Arial"/>
              </a:rPr>
              <a:t>&lt;numéro&gt;</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6" name="Graphique 2"/>
          <p:cNvGraphicFramePr/>
          <p:nvPr/>
        </p:nvGraphicFramePr>
        <p:xfrm>
          <a:off x="-395280" y="674640"/>
          <a:ext cx="9118080" cy="5735160"/>
        </p:xfrm>
        <a:graphic>
          <a:graphicData uri="http://schemas.openxmlformats.org/presentationml/2006/ole">
            <p:oleObj progId="Excel.Chart.8" r:id="rId1" spid="">
              <p:embed/>
              <p:pic>
                <p:nvPicPr>
                  <p:cNvPr id="217" name="Graphique 2" descr=""/>
                  <p:cNvPicPr/>
                  <p:nvPr/>
                </p:nvPicPr>
                <p:blipFill>
                  <a:blip r:embed="rId2"/>
                  <a:stretch/>
                </p:blipFill>
                <p:spPr>
                  <a:xfrm>
                    <a:off x="-395280" y="674640"/>
                    <a:ext cx="9118080" cy="5735160"/>
                  </a:xfrm>
                  <a:prstGeom prst="rect">
                    <a:avLst/>
                  </a:prstGeom>
                  <a:ln w="0">
                    <a:noFill/>
                  </a:ln>
                </p:spPr>
              </p:pic>
            </p:oleObj>
          </a:graphicData>
        </a:graphic>
      </p:graphicFrame>
      <p:sp>
        <p:nvSpPr>
          <p:cNvPr id="218" name="Rectangle 3"/>
          <p:cNvSpPr/>
          <p:nvPr/>
        </p:nvSpPr>
        <p:spPr>
          <a:xfrm>
            <a:off x="7259760" y="2550960"/>
            <a:ext cx="4932000" cy="3107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rPr>
              <a:t>Enseignements professionnels : </a:t>
            </a:r>
            <a:endParaRPr b="0" lang="fr-FR" sz="1800" spc="-1" strike="noStrike">
              <a:latin typeface="Arial"/>
            </a:endParaRPr>
          </a:p>
          <a:p>
            <a:pPr marL="285840" indent="-285840">
              <a:lnSpc>
                <a:spcPct val="100000"/>
              </a:lnSpc>
              <a:buClr>
                <a:srgbClr val="000000"/>
              </a:buClr>
              <a:buFont typeface="StarSymbol"/>
              <a:buChar char="-"/>
            </a:pPr>
            <a:r>
              <a:rPr b="0" lang="fr-FR" sz="1800" spc="-1" strike="noStrike">
                <a:solidFill>
                  <a:srgbClr val="000000"/>
                </a:solidFill>
                <a:latin typeface="Calibri"/>
              </a:rPr>
              <a:t>Dont co-intervention enseignant pro avec enseignants de français ou de mathématiques</a:t>
            </a:r>
            <a:endParaRPr b="0" lang="fr-FR" sz="1800" spc="-1" strike="noStrike">
              <a:latin typeface="Arial"/>
            </a:endParaRPr>
          </a:p>
          <a:p>
            <a:pPr marL="285840" indent="-285840">
              <a:lnSpc>
                <a:spcPct val="100000"/>
              </a:lnSpc>
              <a:buClr>
                <a:srgbClr val="000000"/>
              </a:buClr>
              <a:buFont typeface="StarSymbol"/>
              <a:buChar char="-"/>
            </a:pPr>
            <a:r>
              <a:rPr b="0" lang="fr-FR" sz="1800" spc="-1" strike="noStrike">
                <a:solidFill>
                  <a:srgbClr val="000000"/>
                </a:solidFill>
                <a:latin typeface="Calibri"/>
              </a:rPr>
              <a:t>Dont réalisation d’un chef d’œuvre en 1</a:t>
            </a:r>
            <a:r>
              <a:rPr b="0" lang="fr-FR" sz="1800" spc="-1" strike="noStrike" baseline="30000">
                <a:solidFill>
                  <a:srgbClr val="000000"/>
                </a:solidFill>
                <a:latin typeface="Calibri"/>
              </a:rPr>
              <a:t>re</a:t>
            </a:r>
            <a:r>
              <a:rPr b="0" lang="fr-FR" sz="1800" spc="-1" strike="noStrike">
                <a:solidFill>
                  <a:srgbClr val="000000"/>
                </a:solidFill>
                <a:latin typeface="Calibri"/>
              </a:rPr>
              <a:t> et T</a:t>
            </a:r>
            <a:r>
              <a:rPr b="0" lang="fr-FR" sz="1800" spc="-1" strike="noStrike" baseline="30000">
                <a:solidFill>
                  <a:srgbClr val="000000"/>
                </a:solidFill>
                <a:latin typeface="Calibri"/>
              </a:rPr>
              <a:t>le</a:t>
            </a:r>
            <a:r>
              <a:rPr b="0" lang="fr-FR" sz="1800" spc="-1" strike="noStrike">
                <a:solidFill>
                  <a:srgbClr val="000000"/>
                </a:solidFill>
                <a:latin typeface="Calibri"/>
              </a:rPr>
              <a:t> (œuvre concrète et pluridisciplinaire)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rPr>
              <a:t>Enseignements généraux :</a:t>
            </a:r>
            <a:endParaRPr b="0" lang="fr-FR" sz="1800" spc="-1" strike="noStrike">
              <a:latin typeface="Arial"/>
            </a:endParaRPr>
          </a:p>
          <a:p>
            <a:pPr>
              <a:lnSpc>
                <a:spcPct val="100000"/>
              </a:lnSpc>
            </a:pPr>
            <a:r>
              <a:rPr b="0" lang="fr-FR" sz="1800" spc="-1" strike="noStrike">
                <a:solidFill>
                  <a:srgbClr val="000000"/>
                </a:solidFill>
                <a:latin typeface="Calibri"/>
              </a:rPr>
              <a:t>Français, HG, EMC, LV1, math, PC ou LV2, Arts, EPS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rPr>
              <a:t>+ 18 à 22 semaines de PFMP sur les 3 années </a:t>
            </a:r>
            <a:br/>
            <a:r>
              <a:rPr b="1" lang="fr-FR" sz="1800" spc="-1" strike="noStrike">
                <a:solidFill>
                  <a:srgbClr val="000000"/>
                </a:solidFill>
                <a:latin typeface="Calibri"/>
              </a:rPr>
              <a:t>de bac pro</a:t>
            </a:r>
            <a:endParaRPr b="0" lang="fr-FR" sz="1800" spc="-1" strike="noStrike">
              <a:latin typeface="Arial"/>
            </a:endParaRPr>
          </a:p>
        </p:txBody>
      </p:sp>
      <p:sp>
        <p:nvSpPr>
          <p:cNvPr id="219" name="ZoneTexte 4"/>
          <p:cNvSpPr/>
          <p:nvPr/>
        </p:nvSpPr>
        <p:spPr>
          <a:xfrm>
            <a:off x="1995840" y="1139760"/>
            <a:ext cx="8905680" cy="579240"/>
          </a:xfrm>
          <a:prstGeom prst="rect">
            <a:avLst/>
          </a:prstGeom>
          <a:noFill/>
          <a:ln w="0">
            <a:noFill/>
          </a:ln>
        </p:spPr>
        <p:style>
          <a:lnRef idx="0"/>
          <a:fillRef idx="0"/>
          <a:effectRef idx="0"/>
          <a:fontRef idx="minor"/>
        </p:style>
        <p:txBody>
          <a:bodyPr wrap="none" anchor="t">
            <a:spAutoFit/>
          </a:bodyPr>
          <a:p>
            <a:pPr>
              <a:lnSpc>
                <a:spcPct val="100000"/>
              </a:lnSpc>
            </a:pPr>
            <a:r>
              <a:rPr b="1" lang="fr-FR" sz="3200" spc="-1" strike="noStrike">
                <a:solidFill>
                  <a:srgbClr val="c00000"/>
                </a:solidFill>
                <a:latin typeface="Calibri"/>
              </a:rPr>
              <a:t>LA RÉPARTITION DES ENSEIGNEMENTS EN BAC PRO</a:t>
            </a:r>
            <a:r>
              <a:rPr b="0" lang="fr-FR" sz="3200" spc="-1" strike="noStrike">
                <a:solidFill>
                  <a:srgbClr val="ff0000"/>
                </a:solidFill>
                <a:latin typeface="Calibri"/>
              </a:rPr>
              <a:t> </a:t>
            </a:r>
            <a:endParaRPr b="0" lang="fr-FR" sz="3200" spc="-1" strike="noStrike">
              <a:latin typeface="Arial"/>
            </a:endParaRPr>
          </a:p>
        </p:txBody>
      </p:sp>
      <p:sp>
        <p:nvSpPr>
          <p:cNvPr id="220" name="ZoneTexte 7"/>
          <p:cNvSpPr/>
          <p:nvPr/>
        </p:nvSpPr>
        <p:spPr>
          <a:xfrm>
            <a:off x="9455400" y="-7920"/>
            <a:ext cx="2723040" cy="364680"/>
          </a:xfrm>
          <a:prstGeom prst="rect">
            <a:avLst/>
          </a:prstGeom>
          <a:solidFill>
            <a:schemeClr val="bg2">
              <a:lumMod val="25000"/>
            </a:schemeClr>
          </a:solidFill>
          <a:ln w="0">
            <a:noFill/>
          </a:ln>
        </p:spPr>
        <p:style>
          <a:lnRef idx="0"/>
          <a:fillRef idx="0"/>
          <a:effectRef idx="0"/>
          <a:fontRef idx="minor"/>
        </p:style>
        <p:txBody>
          <a:bodyPr wrap="none" lIns="90000" rIns="90000" tIns="45000" bIns="45000" anchor="t">
            <a:spAutoFit/>
          </a:bodyPr>
          <a:p>
            <a:pPr>
              <a:lnSpc>
                <a:spcPct val="100000"/>
              </a:lnSpc>
            </a:pPr>
            <a:r>
              <a:rPr b="1" lang="fr-FR" sz="1800" spc="-1" strike="noStrike">
                <a:solidFill>
                  <a:srgbClr val="ffffff"/>
                </a:solidFill>
                <a:latin typeface="Arial Black"/>
              </a:rPr>
              <a:t>Voie professionnelle</a:t>
            </a:r>
            <a:endParaRPr b="0" lang="fr-FR" sz="1800" spc="-1" strike="noStrike">
              <a:latin typeface="Arial"/>
            </a:endParaRPr>
          </a:p>
        </p:txBody>
      </p:sp>
      <p:sp>
        <p:nvSpPr>
          <p:cNvPr id="221" name="PlaceHolder 1"/>
          <p:cNvSpPr>
            <a:spLocks noGrp="1"/>
          </p:cNvSpPr>
          <p:nvPr>
            <p:ph type="sldNum"/>
          </p:nvPr>
        </p:nvSpPr>
        <p:spPr>
          <a:xfrm>
            <a:off x="9901080" y="6459480"/>
            <a:ext cx="1310760" cy="364680"/>
          </a:xfrm>
          <a:prstGeom prst="rect">
            <a:avLst/>
          </a:prstGeom>
          <a:noFill/>
          <a:ln w="0">
            <a:noFill/>
          </a:ln>
        </p:spPr>
        <p:txBody>
          <a:bodyPr numCol="1" spcCol="0" anchor="ctr">
            <a:noAutofit/>
          </a:bodyPr>
          <a:p>
            <a:pPr algn="r">
              <a:lnSpc>
                <a:spcPct val="100000"/>
              </a:lnSpc>
            </a:pPr>
            <a:fld id="{9E1BA385-97E6-4559-93EB-4C81198818F4}" type="slidenum">
              <a:rPr b="0" lang="fr-FR" sz="1000" spc="-1" strike="noStrike">
                <a:solidFill>
                  <a:srgbClr val="ffffff"/>
                </a:solidFill>
                <a:latin typeface="Arial"/>
              </a:rPr>
              <a:t>&lt;numéro&gt;</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Rectangle 8"/>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23" name="Rectangle 10"/>
          <p:cNvSpPr/>
          <p:nvPr/>
        </p:nvSpPr>
        <p:spPr>
          <a:xfrm>
            <a:off x="477000" y="480240"/>
            <a:ext cx="11237760" cy="5897520"/>
          </a:xfrm>
          <a:prstGeom prst="rect">
            <a:avLst/>
          </a:prstGeom>
          <a:solidFill>
            <a:schemeClr val="bg1"/>
          </a:solidFill>
          <a:ln w="22225">
            <a:solidFill>
              <a:srgbClr val="9ce8fe"/>
            </a:solidFill>
            <a:round/>
          </a:ln>
        </p:spPr>
        <p:style>
          <a:lnRef idx="2">
            <a:schemeClr val="accent1">
              <a:shade val="50000"/>
            </a:schemeClr>
          </a:lnRef>
          <a:fillRef idx="1">
            <a:schemeClr val="accent1"/>
          </a:fillRef>
          <a:effectRef idx="0">
            <a:schemeClr val="accent1"/>
          </a:effectRef>
          <a:fontRef idx="minor"/>
        </p:style>
      </p:sp>
      <p:pic>
        <p:nvPicPr>
          <p:cNvPr id="224" name="Picture 4" descr=""/>
          <p:cNvPicPr/>
          <p:nvPr/>
        </p:nvPicPr>
        <p:blipFill>
          <a:blip r:embed="rId1"/>
          <a:stretch/>
        </p:blipFill>
        <p:spPr>
          <a:xfrm>
            <a:off x="1943640" y="801720"/>
            <a:ext cx="8299080" cy="5248800"/>
          </a:xfrm>
          <a:prstGeom prst="rect">
            <a:avLst/>
          </a:prstGeom>
          <a:ln w="0">
            <a:noFill/>
          </a:ln>
        </p:spPr>
      </p:pic>
      <p:sp>
        <p:nvSpPr>
          <p:cNvPr id="225" name="PlaceHolder 1"/>
          <p:cNvSpPr>
            <a:spLocks noGrp="1"/>
          </p:cNvSpPr>
          <p:nvPr>
            <p:ph type="sldNum"/>
          </p:nvPr>
        </p:nvSpPr>
        <p:spPr>
          <a:xfrm>
            <a:off x="9900360" y="6459840"/>
            <a:ext cx="1311840" cy="364680"/>
          </a:xfrm>
          <a:prstGeom prst="rect">
            <a:avLst/>
          </a:prstGeom>
          <a:noFill/>
          <a:ln w="0">
            <a:noFill/>
          </a:ln>
        </p:spPr>
        <p:txBody>
          <a:bodyPr numCol="1" spcCol="0" anchor="ctr">
            <a:normAutofit/>
          </a:bodyPr>
          <a:p>
            <a:pPr algn="r">
              <a:lnSpc>
                <a:spcPct val="100000"/>
              </a:lnSpc>
              <a:spcAft>
                <a:spcPts val="601"/>
              </a:spcAft>
            </a:pPr>
            <a:fld id="{38A1F77B-ABE9-4F9A-9ECF-97910B5F0028}" type="slidenum">
              <a:rPr b="0" lang="fr-FR" sz="1000" spc="-1" strike="noStrike">
                <a:solidFill>
                  <a:srgbClr val="808080"/>
                </a:solidFill>
                <a:latin typeface="Calibri"/>
              </a:rPr>
              <a:t>9</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3f3f3f"/>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3f3f3f"/>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3f3f3f"/>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3f3f3f"/>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3f3f3f"/>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2411</TotalTime>
  <Application>LibreOffice/7.2.2.1$Windows_X86_64 LibreOffice_project/0e408af0b27894d652a87aa5f21fe17bf058124c</Application>
  <AppVersion>15.0000</AppVersion>
  <Words>999</Words>
  <Paragraphs>331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2019-01-29T10:15:25Z</dcterms:created>
  <dc:creator>CorinneZABETI</dc:creator>
  <dc:description/>
  <dc:language>fr-FR</dc:language>
  <cp:lastModifiedBy>secdir2</cp:lastModifiedBy>
  <cp:lastPrinted>2019-11-22T13:21:01Z</cp:lastPrinted>
  <dcterms:modified xsi:type="dcterms:W3CDTF">2022-03-08T14:57:08Z</dcterms:modified>
  <cp:revision>544</cp:revision>
  <dc:subject/>
  <dc:title>REUNION PP DE 4e ET CPE DU DISTRICT 9</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Personnalisé</vt:lpwstr>
  </property>
  <property fmtid="{D5CDD505-2E9C-101B-9397-08002B2CF9AE}" pid="4" name="Slides">
    <vt:i4>24</vt:i4>
  </property>
</Properties>
</file>